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2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</p:sldIdLst>
  <p:sldSz cy="5143500" cx="9144000"/>
  <p:notesSz cx="6858000" cy="9144000"/>
  <p:embeddedFontLst>
    <p:embeddedFont>
      <p:font typeface="Tahoma"/>
      <p:regular r:id="rId38"/>
      <p:bold r:id="rId3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  <p15:guide id="3" pos="5472">
          <p15:clr>
            <a:srgbClr val="A4A3A4"/>
          </p15:clr>
        </p15:guide>
        <p15:guide id="4" pos="288">
          <p15:clr>
            <a:srgbClr val="A4A3A4"/>
          </p15:clr>
        </p15:guide>
        <p15:guide id="5" orient="horz" pos="270">
          <p15:clr>
            <a:srgbClr val="A4A3A4"/>
          </p15:clr>
        </p15:guide>
        <p15:guide id="6" orient="horz" pos="29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  <p:guide pos="5472"/>
        <p:guide pos="288"/>
        <p:guide pos="270" orient="horz"/>
        <p:guide pos="2988" orient="horz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schemas.openxmlformats.org/officeDocument/2006/relationships/font" Target="fonts/Tahoma-bold.fntdata"/><Relationship Id="rId16" Type="http://schemas.openxmlformats.org/officeDocument/2006/relationships/slide" Target="slides/slide11.xml"/><Relationship Id="rId38" Type="http://schemas.openxmlformats.org/officeDocument/2006/relationships/font" Target="fonts/Tahoma-regular.fntdata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9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8" name="Google Shape;718;g11ba452da43_0_114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9" name="Google Shape;719;g11ba452da43_0_114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11ba452da43_0_1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30" name="Google Shape;730;g11ba452da43_0_1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2" name="Shape 7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3" name="Google Shape;743;g11ba452da43_0_1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4" name="Google Shape;744;g11ba452da43_0_1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11ba452da43_0_166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2" name="Google Shape;752;g11ba452da43_0_166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11ba452da43_0_16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9" name="Google Shape;759;g11ba452da43_0_16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1290205e422_0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1290205e422_0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8" name="Google Shape;768;g1290205e422_0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5" name="Shape 7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6" name="Google Shape;776;g1290205e422_0_9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7" name="Google Shape;777;g1290205e422_0_9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78" name="Google Shape;778;g1290205e422_0_9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2" name="Shape 7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3" name="Google Shape;783;g1290205e422_0_5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4" name="Google Shape;784;g1290205e422_0_5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5" name="Google Shape;785;g1290205e422_0_5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g1290205e422_0_7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6" name="Google Shape;796;g1290205e422_0_7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97" name="Google Shape;797;g1290205e422_0_7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0" name="Shape 8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1" name="Google Shape;811;g11ba452da43_0_16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2" name="Google Shape;812;g11ba452da43_0_16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3" name="Google Shape;813;g11ba452da43_0_16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" name="Google Shape;111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3" name="Shape 1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4" name="Google Shape;1354;g11ba452da43_0_249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55" name="Google Shape;1355;g11ba452da43_0_249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0" name="Shape 1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" name="Google Shape;1361;g11ba452da43_0_307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2" name="Google Shape;1362;g11ba452da43_0_307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7" name="Shape 1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8" name="Google Shape;1368;g11ba452da43_0_310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9" name="Google Shape;1369;g11ba452da43_0_310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0" name="Google Shape;1370;g11ba452da43_0_310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7" name="Shape 1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8" name="Google Shape;1378;g11ba452da43_0_249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9" name="Google Shape;1379;g11ba452da43_0_249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0" name="Google Shape;1380;g11ba452da43_0_249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6" name="Shape 1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7" name="Google Shape;1387;g11ba452da43_0_304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8" name="Google Shape;1388;g11ba452da43_0_304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3" name="Shape 1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4" name="Google Shape;1394;g11ba452da43_0_304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5" name="Google Shape;1395;g11ba452da43_0_304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0" name="Shape 1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1" name="Google Shape;1401;g11ba452da43_0_364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2" name="Google Shape;1402;g11ba452da43_0_364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7" name="Shape 1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8" name="Google Shape;1408;g1290205e422_0_5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09" name="Google Shape;1409;g1290205e422_0_5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0" name="Google Shape;1410;g1290205e422_0_5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4" name="Shape 14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5" name="Google Shape;1415;g11ba452da43_0_30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6" name="Google Shape;1416;g11ba452da43_0_305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17" name="Google Shape;1417;g11ba452da43_0_305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1ba452da43_0_37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1ba452da43_0_37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7" name="Google Shape;1427;g11ba452da43_0_37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11ba452da43_0_3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11ba452da43_0_3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11ba452da43_0_37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29" name="Shape 19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0" name="Google Shape;1930;g11ba452da43_0_47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1" name="Google Shape;1931;g11ba452da43_0_47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2" name="Google Shape;1932;g11ba452da43_0_47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8" name="Shape 1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9" name="Google Shape;1939;p5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0" name="Google Shape;1940;p5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42" name="Shape 1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3" name="Google Shape;1943;p5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44" name="Google Shape;1944;p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6" name="Google Shape;136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8" name="Google Shape;14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11ba452da43_0_33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g11ba452da43_0_33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11ba452da43_0_5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Google Shape;164;g11ba452da43_0_5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4" name="Shape 6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" name="Google Shape;665;g11ba452da43_0_36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6" name="Google Shape;666;g11ba452da43_0_36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We take a bottom up approach</a:t>
            </a:r>
            <a:endParaRPr/>
          </a:p>
        </p:txBody>
      </p:sp>
      <p:sp>
        <p:nvSpPr>
          <p:cNvPr id="667" name="Google Shape;667;g11ba452da43_0_36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2" name="Google Shape;712;g11ba452da43_0_5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13" name="Google Shape;713;g11ba452da43_0_5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Relationship Id="rId3" Type="http://schemas.openxmlformats.org/officeDocument/2006/relationships/image" Target="../media/image2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0.png"/><Relationship Id="rId3" Type="http://schemas.openxmlformats.org/officeDocument/2006/relationships/image" Target="../media/image6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ullets">
  <p:cSld name="TItle and Bullets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2" name="Google Shape;12;p2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p2"/>
          <p:cNvSpPr txBox="1"/>
          <p:nvPr>
            <p:ph idx="1" type="body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14" name="Google Shape;14;p2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p2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ig Image and Bullets">
  <p:cSld name="1_Big Image and Bullets"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11"/>
          <p:cNvSpPr txBox="1"/>
          <p:nvPr>
            <p:ph type="title"/>
          </p:nvPr>
        </p:nvSpPr>
        <p:spPr>
          <a:xfrm>
            <a:off x="395289" y="328403"/>
            <a:ext cx="3131127" cy="1192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9" name="Google Shape;79;p11"/>
          <p:cNvSpPr/>
          <p:nvPr/>
        </p:nvSpPr>
        <p:spPr>
          <a:xfrm>
            <a:off x="463176" y="1521085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11"/>
          <p:cNvSpPr txBox="1"/>
          <p:nvPr>
            <p:ph idx="1" type="body"/>
          </p:nvPr>
        </p:nvSpPr>
        <p:spPr>
          <a:xfrm>
            <a:off x="395289" y="1838548"/>
            <a:ext cx="3131127" cy="2668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1" name="Google Shape;81;p11"/>
          <p:cNvSpPr/>
          <p:nvPr>
            <p:ph idx="2" type="pic"/>
          </p:nvPr>
        </p:nvSpPr>
        <p:spPr>
          <a:xfrm>
            <a:off x="4069762" y="0"/>
            <a:ext cx="507423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82" name="Google Shape;82;p11"/>
          <p:cNvSpPr txBox="1"/>
          <p:nvPr>
            <p:ph idx="3" type="body"/>
          </p:nvPr>
        </p:nvSpPr>
        <p:spPr>
          <a:xfrm>
            <a:off x="2577459" y="4884009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3" name="Google Shape;83;p11"/>
          <p:cNvSpPr txBox="1"/>
          <p:nvPr/>
        </p:nvSpPr>
        <p:spPr>
          <a:xfrm>
            <a:off x="-400049" y="4895931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able or Image">
  <p:cSld name="Table or Image"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6" name="Google Shape;86;p12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12"/>
          <p:cNvSpPr txBox="1"/>
          <p:nvPr>
            <p:ph idx="1" type="body"/>
          </p:nvPr>
        </p:nvSpPr>
        <p:spPr>
          <a:xfrm>
            <a:off x="533123" y="1154923"/>
            <a:ext cx="8085416" cy="342346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Noto Sans Symbols"/>
              <a:buNone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Courier New"/>
              <a:buChar char="o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429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8" name="Google Shape;88;p12"/>
          <p:cNvSpPr txBox="1"/>
          <p:nvPr>
            <p:ph idx="2" type="body"/>
          </p:nvPr>
        </p:nvSpPr>
        <p:spPr>
          <a:xfrm>
            <a:off x="1874520" y="4581310"/>
            <a:ext cx="6744017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89" name="Google Shape;89;p12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0" name="Google Shape;90;p12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able or Image">
  <p:cSld name="1_Table or Image"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Google Shape;92;p13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93" name="Google Shape;93;p13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13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95" name="Google Shape;95;p13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 Slide - Light Blue">
  <p:cSld name="End Slide - Light Blue"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p14"/>
          <p:cNvSpPr txBox="1"/>
          <p:nvPr>
            <p:ph type="title"/>
          </p:nvPr>
        </p:nvSpPr>
        <p:spPr>
          <a:xfrm>
            <a:off x="529290" y="-938619"/>
            <a:ext cx="8085415" cy="87618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pic>
        <p:nvPicPr>
          <p:cNvPr id="98" name="Google Shape;98;p14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14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gradFill>
            <a:gsLst>
              <a:gs pos="0">
                <a:srgbClr val="69ACE5">
                  <a:alpha val="84705"/>
                </a:srgbClr>
              </a:gs>
              <a:gs pos="75000">
                <a:srgbClr val="3B6FAF">
                  <a:alpha val="84705"/>
                </a:srgbClr>
              </a:gs>
              <a:gs pos="100000">
                <a:srgbClr val="3B6FAF">
                  <a:alpha val="84705"/>
                </a:srgbClr>
              </a:gs>
            </a:gsLst>
            <a:lin ang="10800000" scaled="0"/>
          </a:gra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p14"/>
          <p:cNvPicPr preferRelativeResize="0"/>
          <p:nvPr/>
        </p:nvPicPr>
        <p:blipFill rotWithShape="1">
          <a:blip r:embed="rId3">
            <a:alphaModFix/>
          </a:blip>
          <a:srcRect b="21110" l="15642" r="15938" t="22639"/>
          <a:stretch/>
        </p:blipFill>
        <p:spPr>
          <a:xfrm>
            <a:off x="2584969" y="1417162"/>
            <a:ext cx="3974062" cy="2309176"/>
          </a:xfrm>
          <a:prstGeom prst="rect">
            <a:avLst/>
          </a:prstGeom>
          <a:noFill/>
          <a:ln>
            <a:noFill/>
          </a:ln>
        </p:spPr>
      </p:pic>
      <p:sp>
        <p:nvSpPr>
          <p:cNvPr id="101" name="Google Shape;101;p14"/>
          <p:cNvSpPr/>
          <p:nvPr/>
        </p:nvSpPr>
        <p:spPr>
          <a:xfrm>
            <a:off x="0" y="4727386"/>
            <a:ext cx="9144000" cy="217090"/>
          </a:xfrm>
          <a:prstGeom prst="rect">
            <a:avLst/>
          </a:prstGeom>
          <a:noFill/>
          <a:ln>
            <a:noFill/>
          </a:ln>
        </p:spPr>
        <p:txBody>
          <a:bodyPr anchorCtr="0" anchor="t" bIns="40800" lIns="81625" spcFirstLastPara="1" rIns="81625" wrap="square" tIns="408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en-US" sz="875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© The Johns Hopkins University 2022, All Rights Reserved.</a:t>
            </a:r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 - Dark Blue">
  <p:cSld name="Title Slide - Dark Blue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Medical History Moment - The Founding of Johns Hopkins University ..." id="17" name="Google Shape;17;p3"/>
          <p:cNvPicPr preferRelativeResize="0"/>
          <p:nvPr/>
        </p:nvPicPr>
        <p:blipFill rotWithShape="1">
          <a:blip r:embed="rId2">
            <a:alphaModFix/>
          </a:blip>
          <a:srcRect b="7786" l="0" r="0" t="7786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3"/>
          <p:cNvSpPr/>
          <p:nvPr/>
        </p:nvSpPr>
        <p:spPr>
          <a:xfrm rot="10800000">
            <a:off x="-2" y="-3"/>
            <a:ext cx="9144001" cy="5143499"/>
          </a:xfrm>
          <a:prstGeom prst="rect">
            <a:avLst/>
          </a:prstGeom>
          <a:solidFill>
            <a:schemeClr val="dk2">
              <a:alpha val="84705"/>
            </a:schemeClr>
          </a:solidFill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9" name="Google Shape;19;p3"/>
          <p:cNvPicPr preferRelativeResize="0"/>
          <p:nvPr/>
        </p:nvPicPr>
        <p:blipFill rotWithShape="1">
          <a:blip r:embed="rId3">
            <a:alphaModFix/>
          </a:blip>
          <a:srcRect b="28302" l="13149" r="13581" t="29483"/>
          <a:stretch/>
        </p:blipFill>
        <p:spPr>
          <a:xfrm>
            <a:off x="6298808" y="447090"/>
            <a:ext cx="2377440" cy="621421"/>
          </a:xfrm>
          <a:prstGeom prst="rect">
            <a:avLst/>
          </a:prstGeom>
          <a:noFill/>
          <a:ln>
            <a:noFill/>
          </a:ln>
        </p:spPr>
      </p:pic>
      <p:sp>
        <p:nvSpPr>
          <p:cNvPr id="20" name="Google Shape;20;p3"/>
          <p:cNvSpPr txBox="1"/>
          <p:nvPr>
            <p:ph type="title"/>
          </p:nvPr>
        </p:nvSpPr>
        <p:spPr>
          <a:xfrm>
            <a:off x="467751" y="2240842"/>
            <a:ext cx="8208498" cy="544124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25"/>
              <a:buFont typeface="Tahoma"/>
              <a:buNone/>
              <a:defRPr b="1" i="0" sz="4125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1" name="Google Shape;21;p3"/>
          <p:cNvSpPr txBox="1"/>
          <p:nvPr>
            <p:ph idx="1" type="body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1"/>
              </a:buClr>
              <a:buSzPts val="2250"/>
              <a:buFont typeface="Arial"/>
              <a:buNone/>
              <a:defRPr b="0" i="0" sz="2250" u="none" cap="none" strike="noStrike">
                <a:solidFill>
                  <a:schemeClr val="lt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4 Items and Text - Simple">
  <p:cSld name="3_4 Items and Text - Simple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4"/>
          <p:cNvSpPr txBox="1"/>
          <p:nvPr>
            <p:ph type="title"/>
          </p:nvPr>
        </p:nvSpPr>
        <p:spPr>
          <a:xfrm>
            <a:off x="530351" y="107119"/>
            <a:ext cx="8088983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4" name="Google Shape;24;p4"/>
          <p:cNvSpPr/>
          <p:nvPr/>
        </p:nvSpPr>
        <p:spPr>
          <a:xfrm>
            <a:off x="640080" y="966682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4"/>
          <p:cNvSpPr txBox="1"/>
          <p:nvPr>
            <p:ph idx="1" type="body"/>
          </p:nvPr>
        </p:nvSpPr>
        <p:spPr>
          <a:xfrm>
            <a:off x="530352" y="1389888"/>
            <a:ext cx="8096622" cy="152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6" name="Google Shape;26;p4"/>
          <p:cNvSpPr txBox="1"/>
          <p:nvPr>
            <p:ph idx="2" type="body"/>
          </p:nvPr>
        </p:nvSpPr>
        <p:spPr>
          <a:xfrm>
            <a:off x="530351" y="3058846"/>
            <a:ext cx="8088983" cy="152399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27" name="Google Shape;27;p4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28" name="Google Shape;28;p4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">
  <p:cSld name="Bullets and Image - Simple">
    <p:spTree>
      <p:nvGrpSpPr>
        <p:cNvPr id="29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 txBox="1"/>
          <p:nvPr>
            <p:ph type="title"/>
          </p:nvPr>
        </p:nvSpPr>
        <p:spPr>
          <a:xfrm>
            <a:off x="732234" y="304800"/>
            <a:ext cx="3607289" cy="890244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1" name="Google Shape;31;p5"/>
          <p:cNvSpPr/>
          <p:nvPr/>
        </p:nvSpPr>
        <p:spPr>
          <a:xfrm>
            <a:off x="822960" y="1197160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5"/>
          <p:cNvSpPr txBox="1"/>
          <p:nvPr>
            <p:ph idx="1" type="body"/>
          </p:nvPr>
        </p:nvSpPr>
        <p:spPr>
          <a:xfrm>
            <a:off x="732234" y="1545336"/>
            <a:ext cx="3607289" cy="29260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33" name="Google Shape;33;p5"/>
          <p:cNvSpPr/>
          <p:nvPr>
            <p:ph idx="2" type="pic"/>
          </p:nvPr>
        </p:nvSpPr>
        <p:spPr>
          <a:xfrm>
            <a:off x="4804477" y="0"/>
            <a:ext cx="3607289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34" name="Google Shape;34;p5"/>
          <p:cNvSpPr txBox="1"/>
          <p:nvPr>
            <p:ph idx="3" type="body"/>
          </p:nvPr>
        </p:nvSpPr>
        <p:spPr>
          <a:xfrm>
            <a:off x="3371461" y="4860168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pic>
        <p:nvPicPr>
          <p:cNvPr id="35" name="Google Shape;35;p5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5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llets and Image - Simple Small">
  <p:cSld name="Bullets and Image - Simple Small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p6"/>
          <p:cNvSpPr txBox="1"/>
          <p:nvPr>
            <p:ph type="title"/>
          </p:nvPr>
        </p:nvSpPr>
        <p:spPr>
          <a:xfrm>
            <a:off x="533920" y="107119"/>
            <a:ext cx="8152880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9" name="Google Shape;39;p6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" name="Google Shape;40;p6"/>
          <p:cNvSpPr txBox="1"/>
          <p:nvPr>
            <p:ph idx="1" type="body"/>
          </p:nvPr>
        </p:nvSpPr>
        <p:spPr>
          <a:xfrm>
            <a:off x="530352" y="1389888"/>
            <a:ext cx="3571875" cy="313427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1" name="Google Shape;41;p6"/>
          <p:cNvSpPr/>
          <p:nvPr>
            <p:ph idx="2" type="pic"/>
          </p:nvPr>
        </p:nvSpPr>
        <p:spPr>
          <a:xfrm>
            <a:off x="4572000" y="1389888"/>
            <a:ext cx="4114800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42" name="Google Shape;42;p6"/>
          <p:cNvSpPr txBox="1"/>
          <p:nvPr>
            <p:ph idx="3" type="body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3" name="Google Shape;43;p6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44" name="Google Shape;44;p6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llets and Image - Simple Small">
  <p:cSld name="1_Bullets and Image - Simple Small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7"/>
          <p:cNvSpPr txBox="1"/>
          <p:nvPr>
            <p:ph type="title"/>
          </p:nvPr>
        </p:nvSpPr>
        <p:spPr>
          <a:xfrm>
            <a:off x="530352" y="107118"/>
            <a:ext cx="8164088" cy="858505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92C74"/>
              </a:buClr>
              <a:buSzPts val="3000"/>
              <a:buFont typeface="Tahoma"/>
              <a:buNone/>
              <a:defRPr b="1" i="0" sz="3000" u="none" cap="none" strike="noStrike">
                <a:solidFill>
                  <a:srgbClr val="092C74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7" name="Google Shape;47;p7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7"/>
          <p:cNvSpPr txBox="1"/>
          <p:nvPr>
            <p:ph idx="1" type="body"/>
          </p:nvPr>
        </p:nvSpPr>
        <p:spPr>
          <a:xfrm>
            <a:off x="5114925" y="1272248"/>
            <a:ext cx="3571875" cy="317496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49" name="Google Shape;49;p7"/>
          <p:cNvSpPr/>
          <p:nvPr>
            <p:ph idx="2" type="pic"/>
          </p:nvPr>
        </p:nvSpPr>
        <p:spPr>
          <a:xfrm>
            <a:off x="457200" y="1272249"/>
            <a:ext cx="4114800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0" name="Google Shape;50;p7"/>
          <p:cNvSpPr txBox="1"/>
          <p:nvPr>
            <p:ph idx="3" type="body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1" name="Google Shape;51;p7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000"/>
              <a:buFont typeface="Tahoma"/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52" name="Google Shape;52;p7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Bullets and Image - Simple Small">
  <p:cSld name="2_Bullets and Image - Simple Small"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8"/>
          <p:cNvSpPr txBox="1"/>
          <p:nvPr>
            <p:ph type="title"/>
          </p:nvPr>
        </p:nvSpPr>
        <p:spPr>
          <a:xfrm>
            <a:off x="533920" y="107119"/>
            <a:ext cx="8152880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5" name="Google Shape;55;p8"/>
          <p:cNvSpPr/>
          <p:nvPr/>
        </p:nvSpPr>
        <p:spPr>
          <a:xfrm>
            <a:off x="640080" y="96562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6" name="Google Shape;56;p8"/>
          <p:cNvSpPr/>
          <p:nvPr>
            <p:ph idx="2" type="pic"/>
          </p:nvPr>
        </p:nvSpPr>
        <p:spPr>
          <a:xfrm>
            <a:off x="522711" y="1389888"/>
            <a:ext cx="3921623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7" name="Google Shape;57;p8"/>
          <p:cNvSpPr txBox="1"/>
          <p:nvPr>
            <p:ph idx="1" type="body"/>
          </p:nvPr>
        </p:nvSpPr>
        <p:spPr>
          <a:xfrm>
            <a:off x="3017538" y="4585070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58" name="Google Shape;58;p8"/>
          <p:cNvSpPr/>
          <p:nvPr>
            <p:ph idx="3" type="pic"/>
          </p:nvPr>
        </p:nvSpPr>
        <p:spPr>
          <a:xfrm>
            <a:off x="4765176" y="1389888"/>
            <a:ext cx="3921623" cy="3174968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59" name="Google Shape;59;p8"/>
          <p:cNvSpPr txBox="1"/>
          <p:nvPr>
            <p:ph idx="4" type="body"/>
          </p:nvPr>
        </p:nvSpPr>
        <p:spPr>
          <a:xfrm>
            <a:off x="7260004" y="456688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0" name="Google Shape;60;p8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1" name="Google Shape;61;p8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and Bullets - Left">
  <p:cSld name="Image and Bullets - Lef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9"/>
          <p:cNvSpPr txBox="1"/>
          <p:nvPr>
            <p:ph type="title"/>
          </p:nvPr>
        </p:nvSpPr>
        <p:spPr>
          <a:xfrm>
            <a:off x="4357254" y="107119"/>
            <a:ext cx="4262080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4" name="Google Shape;64;p9"/>
          <p:cNvSpPr/>
          <p:nvPr/>
        </p:nvSpPr>
        <p:spPr>
          <a:xfrm>
            <a:off x="4434840" y="965154"/>
            <a:ext cx="778180" cy="103340"/>
          </a:xfrm>
          <a:prstGeom prst="rect">
            <a:avLst/>
          </a:prstGeom>
          <a:solidFill>
            <a:srgbClr val="69ACE5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5" name="Google Shape;65;p9"/>
          <p:cNvSpPr txBox="1"/>
          <p:nvPr>
            <p:ph idx="1" type="body"/>
          </p:nvPr>
        </p:nvSpPr>
        <p:spPr>
          <a:xfrm>
            <a:off x="4357255" y="1343025"/>
            <a:ext cx="4329545" cy="299300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6" name="Google Shape;66;p9"/>
          <p:cNvSpPr/>
          <p:nvPr>
            <p:ph idx="2" type="pic"/>
          </p:nvPr>
        </p:nvSpPr>
        <p:spPr>
          <a:xfrm>
            <a:off x="0" y="455555"/>
            <a:ext cx="3849291" cy="3880471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67" name="Google Shape;67;p9"/>
          <p:cNvSpPr txBox="1"/>
          <p:nvPr>
            <p:ph idx="3" type="body"/>
          </p:nvPr>
        </p:nvSpPr>
        <p:spPr>
          <a:xfrm>
            <a:off x="0" y="4336026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68" name="Google Shape;68;p9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  <p:pic>
        <p:nvPicPr>
          <p:cNvPr id="69" name="Google Shape;69;p9"/>
          <p:cNvPicPr preferRelativeResize="0"/>
          <p:nvPr/>
        </p:nvPicPr>
        <p:blipFill rotWithShape="1">
          <a:blip r:embed="rId2">
            <a:alphaModFix amt="50000"/>
          </a:blip>
          <a:srcRect b="27019" l="12472" r="12906" t="27463"/>
          <a:stretch/>
        </p:blipFill>
        <p:spPr>
          <a:xfrm>
            <a:off x="522712" y="4805340"/>
            <a:ext cx="1033031" cy="28587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Image and Bullets">
  <p:cSld name="Big Image and Bullets"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p10"/>
          <p:cNvSpPr txBox="1"/>
          <p:nvPr>
            <p:ph type="title"/>
          </p:nvPr>
        </p:nvSpPr>
        <p:spPr>
          <a:xfrm>
            <a:off x="5555673" y="325582"/>
            <a:ext cx="3131127" cy="119268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  <a:defRPr b="1" i="0" sz="3000" u="none" cap="none" strike="noStrike">
                <a:solidFill>
                  <a:schemeClr val="dk2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2" name="Google Shape;72;p10"/>
          <p:cNvSpPr/>
          <p:nvPr/>
        </p:nvSpPr>
        <p:spPr>
          <a:xfrm>
            <a:off x="5623560" y="1518264"/>
            <a:ext cx="778180" cy="10334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50"/>
              <a:buFont typeface="Tahoma"/>
              <a:buNone/>
            </a:pPr>
            <a:r>
              <a:t/>
            </a:r>
            <a:endParaRPr b="0" i="0" sz="135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10"/>
          <p:cNvSpPr txBox="1"/>
          <p:nvPr>
            <p:ph idx="1" type="body"/>
          </p:nvPr>
        </p:nvSpPr>
        <p:spPr>
          <a:xfrm>
            <a:off x="5555673" y="1835727"/>
            <a:ext cx="3131127" cy="266898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302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3302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Courier New"/>
              <a:buChar char="o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3302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lt2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314325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314325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4" name="Google Shape;74;p10"/>
          <p:cNvSpPr/>
          <p:nvPr>
            <p:ph idx="2" type="pic"/>
          </p:nvPr>
        </p:nvSpPr>
        <p:spPr>
          <a:xfrm>
            <a:off x="1" y="0"/>
            <a:ext cx="5074238" cy="5143500"/>
          </a:xfrm>
          <a:prstGeom prst="rect">
            <a:avLst/>
          </a:prstGeom>
          <a:solidFill>
            <a:schemeClr val="lt1"/>
          </a:solidFill>
          <a:ln>
            <a:noFill/>
          </a:ln>
        </p:spPr>
      </p:sp>
      <p:sp>
        <p:nvSpPr>
          <p:cNvPr id="75" name="Google Shape;75;p10"/>
          <p:cNvSpPr txBox="1"/>
          <p:nvPr>
            <p:ph idx="3" type="body"/>
          </p:nvPr>
        </p:nvSpPr>
        <p:spPr>
          <a:xfrm>
            <a:off x="5076620" y="4860169"/>
            <a:ext cx="1426796" cy="20005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050"/>
              <a:buFont typeface="Arial"/>
              <a:buNone/>
              <a:defRPr b="0" i="0" sz="10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700"/>
              <a:buFont typeface="Arial"/>
              <a:buNone/>
              <a:defRPr b="0" i="0" sz="70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5pPr>
            <a:lvl6pPr indent="-314325" lvl="5" marL="27432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6pPr>
            <a:lvl7pPr indent="-314325" lvl="6" marL="32004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7pPr>
            <a:lvl8pPr indent="-314325" lvl="7" marL="36576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8pPr>
            <a:lvl9pPr indent="-314325" lvl="8" marL="4114800" marR="0" rtl="0" algn="l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Char char="•"/>
              <a:defRPr b="0" i="0" sz="1350" u="none" cap="none" strike="noStrike">
                <a:solidFill>
                  <a:schemeClr val="dk1"/>
                </a:solidFill>
                <a:latin typeface="Tahoma"/>
                <a:ea typeface="Tahoma"/>
                <a:cs typeface="Tahoma"/>
                <a:sym typeface="Tahoma"/>
              </a:defRPr>
            </a:lvl9pPr>
          </a:lstStyle>
          <a:p/>
        </p:txBody>
      </p:sp>
      <p:sp>
        <p:nvSpPr>
          <p:cNvPr id="76" name="Google Shape;76;p10"/>
          <p:cNvSpPr txBox="1"/>
          <p:nvPr/>
        </p:nvSpPr>
        <p:spPr>
          <a:xfrm>
            <a:off x="7891462" y="4860169"/>
            <a:ext cx="795338" cy="176213"/>
          </a:xfrm>
          <a:prstGeom prst="rect">
            <a:avLst/>
          </a:prstGeom>
          <a:noFill/>
          <a:ln>
            <a:noFill/>
          </a:ln>
        </p:spPr>
        <p:txBody>
          <a:bodyPr anchorCtr="1" anchor="ctr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                </a:t>
            </a:r>
            <a:fld id="{00000000-1234-1234-1234-123412341234}" type="slidenum">
              <a:rPr b="1" i="0" lang="en-US" sz="1000" u="none" cap="none" strike="noStrike">
                <a:solidFill>
                  <a:srgbClr val="7F7F7F"/>
                </a:solidFill>
                <a:latin typeface="Tahoma"/>
                <a:ea typeface="Tahoma"/>
                <a:cs typeface="Tahoma"/>
                <a:sym typeface="Tahoma"/>
              </a:rPr>
              <a:t>‹#›</a:t>
            </a:fld>
            <a:endParaRPr b="1" i="0" sz="1000" u="none" cap="none" strike="noStrike">
              <a:solidFill>
                <a:srgbClr val="7F7F7F"/>
              </a:solidFill>
              <a:latin typeface="Tahoma"/>
              <a:ea typeface="Tahoma"/>
              <a:cs typeface="Tahoma"/>
              <a:sym typeface="Tahoma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theme" Target="../theme/theme1.xml"/><Relationship Id="rId1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9.png"/><Relationship Id="rId4" Type="http://schemas.openxmlformats.org/officeDocument/2006/relationships/image" Target="../media/image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jpg"/><Relationship Id="rId4" Type="http://schemas.openxmlformats.org/officeDocument/2006/relationships/image" Target="../media/image8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3.jpg"/><Relationship Id="rId4" Type="http://schemas.openxmlformats.org/officeDocument/2006/relationships/image" Target="../media/image19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6.jpg"/><Relationship Id="rId4" Type="http://schemas.openxmlformats.org/officeDocument/2006/relationships/image" Target="../media/image14.jp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1.png"/><Relationship Id="rId4" Type="http://schemas.openxmlformats.org/officeDocument/2006/relationships/image" Target="../media/image22.png"/><Relationship Id="rId5" Type="http://schemas.openxmlformats.org/officeDocument/2006/relationships/image" Target="../media/image25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4.png"/><Relationship Id="rId4" Type="http://schemas.openxmlformats.org/officeDocument/2006/relationships/image" Target="../media/image18.png"/><Relationship Id="rId5" Type="http://schemas.openxmlformats.org/officeDocument/2006/relationships/image" Target="../media/image1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3.png"/><Relationship Id="rId4" Type="http://schemas.openxmlformats.org/officeDocument/2006/relationships/image" Target="../media/image34.png"/><Relationship Id="rId5" Type="http://schemas.openxmlformats.org/officeDocument/2006/relationships/image" Target="../media/image27.png"/><Relationship Id="rId6" Type="http://schemas.openxmlformats.org/officeDocument/2006/relationships/image" Target="../media/image38.png"/><Relationship Id="rId7" Type="http://schemas.openxmlformats.org/officeDocument/2006/relationships/image" Target="../media/image43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1.jpg"/><Relationship Id="rId4" Type="http://schemas.openxmlformats.org/officeDocument/2006/relationships/image" Target="../media/image37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8.jpg"/><Relationship Id="rId4" Type="http://schemas.openxmlformats.org/officeDocument/2006/relationships/image" Target="../media/image3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jpg"/><Relationship Id="rId4" Type="http://schemas.openxmlformats.org/officeDocument/2006/relationships/image" Target="../media/image7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Relationship Id="rId4" Type="http://schemas.openxmlformats.org/officeDocument/2006/relationships/image" Target="../media/image29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6.jpg"/><Relationship Id="rId4" Type="http://schemas.openxmlformats.org/officeDocument/2006/relationships/image" Target="../media/image32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0.png"/><Relationship Id="rId4" Type="http://schemas.openxmlformats.org/officeDocument/2006/relationships/image" Target="../media/image30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45.png"/><Relationship Id="rId4" Type="http://schemas.openxmlformats.org/officeDocument/2006/relationships/image" Target="../media/image39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6.png"/><Relationship Id="rId4" Type="http://schemas.openxmlformats.org/officeDocument/2006/relationships/image" Target="../media/image44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4.gif"/><Relationship Id="rId4" Type="http://schemas.openxmlformats.org/officeDocument/2006/relationships/image" Target="../media/image7.jpg"/><Relationship Id="rId5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6"/>
          <p:cNvSpPr txBox="1"/>
          <p:nvPr>
            <p:ph type="title"/>
          </p:nvPr>
        </p:nvSpPr>
        <p:spPr>
          <a:xfrm>
            <a:off x="473026" y="2027617"/>
            <a:ext cx="8208600" cy="5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9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99393"/>
              <a:buFont typeface="Tahoma"/>
              <a:buNone/>
            </a:pPr>
            <a:r>
              <a:rPr lang="en-US"/>
              <a:t>An Implementation and Exploration of Seam Carving</a:t>
            </a:r>
            <a:endParaRPr/>
          </a:p>
        </p:txBody>
      </p:sp>
      <p:sp>
        <p:nvSpPr>
          <p:cNvPr id="108" name="Google Shape;108;p16"/>
          <p:cNvSpPr txBox="1"/>
          <p:nvPr>
            <p:ph idx="1" type="body"/>
          </p:nvPr>
        </p:nvSpPr>
        <p:spPr>
          <a:xfrm>
            <a:off x="467749" y="2784966"/>
            <a:ext cx="8219053" cy="36670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 lnSpcReduction="1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200"/>
              <a:buNone/>
            </a:pPr>
            <a:r>
              <a:rPr lang="en-US"/>
              <a:t>Logan Donaldson &amp; Jeremy Wang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0" name="Shape 7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1" name="Google Shape;721;p25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Why must the seams be connected?</a:t>
            </a:r>
            <a:endParaRPr/>
          </a:p>
        </p:txBody>
      </p:sp>
      <p:sp>
        <p:nvSpPr>
          <p:cNvPr id="722" name="Google Shape;722;p25"/>
          <p:cNvSpPr txBox="1"/>
          <p:nvPr>
            <p:ph idx="2" type="body"/>
          </p:nvPr>
        </p:nvSpPr>
        <p:spPr>
          <a:xfrm>
            <a:off x="527550" y="1181047"/>
            <a:ext cx="8088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If we were to simply remove the pixel with the lowest energy from each row the result would have extreme artifacts</a:t>
            </a:r>
            <a:endParaRPr/>
          </a:p>
          <a:p>
            <a:pPr indent="-130175" lvl="0" marL="2317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23" name="Google Shape;723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20963" y="1747651"/>
            <a:ext cx="1670787" cy="3037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4" name="Google Shape;724;p2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14850" y="1747638"/>
            <a:ext cx="3133725" cy="28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25" name="Google Shape;725;p25"/>
          <p:cNvSpPr txBox="1"/>
          <p:nvPr/>
        </p:nvSpPr>
        <p:spPr>
          <a:xfrm>
            <a:off x="1162913" y="4596475"/>
            <a:ext cx="26376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Original Image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26" name="Google Shape;726;p25"/>
          <p:cNvSpPr txBox="1"/>
          <p:nvPr/>
        </p:nvSpPr>
        <p:spPr>
          <a:xfrm>
            <a:off x="5351075" y="4669150"/>
            <a:ext cx="31338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Removing Unconnected Pixels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27" name="Google Shape;727;p25"/>
          <p:cNvSpPr/>
          <p:nvPr/>
        </p:nvSpPr>
        <p:spPr>
          <a:xfrm>
            <a:off x="472825" y="4756000"/>
            <a:ext cx="934200" cy="3597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26"/>
          <p:cNvSpPr txBox="1"/>
          <p:nvPr>
            <p:ph idx="2" type="body"/>
          </p:nvPr>
        </p:nvSpPr>
        <p:spPr>
          <a:xfrm>
            <a:off x="527551" y="11810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0175" lvl="0" marL="2317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733" name="Google Shape;733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8313" y="1147338"/>
            <a:ext cx="3133725" cy="28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4" name="Google Shape;734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48625" y="1147350"/>
            <a:ext cx="1573000" cy="28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35" name="Google Shape;735;p26"/>
          <p:cNvPicPr preferRelativeResize="0"/>
          <p:nvPr/>
        </p:nvPicPr>
        <p:blipFill rotWithShape="1">
          <a:blip r:embed="rId3">
            <a:alphaModFix/>
          </a:blip>
          <a:srcRect b="0" l="16654" r="33149" t="0"/>
          <a:stretch/>
        </p:blipFill>
        <p:spPr>
          <a:xfrm>
            <a:off x="5483275" y="1147338"/>
            <a:ext cx="1573000" cy="28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736" name="Google Shape;736;p26"/>
          <p:cNvSpPr txBox="1"/>
          <p:nvPr/>
        </p:nvSpPr>
        <p:spPr>
          <a:xfrm>
            <a:off x="316388" y="3996175"/>
            <a:ext cx="26376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Original Image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37" name="Google Shape;737;p26"/>
          <p:cNvSpPr txBox="1"/>
          <p:nvPr/>
        </p:nvSpPr>
        <p:spPr>
          <a:xfrm>
            <a:off x="3016326" y="3996175"/>
            <a:ext cx="26376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Simple-Rescaling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38" name="Google Shape;738;p26"/>
          <p:cNvSpPr txBox="1"/>
          <p:nvPr/>
        </p:nvSpPr>
        <p:spPr>
          <a:xfrm>
            <a:off x="5258925" y="3996175"/>
            <a:ext cx="20217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Cropping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pic>
        <p:nvPicPr>
          <p:cNvPr id="739" name="Google Shape;73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17925" y="1141732"/>
            <a:ext cx="1573000" cy="2860019"/>
          </a:xfrm>
          <a:prstGeom prst="rect">
            <a:avLst/>
          </a:prstGeom>
          <a:noFill/>
          <a:ln>
            <a:noFill/>
          </a:ln>
        </p:spPr>
      </p:pic>
      <p:sp>
        <p:nvSpPr>
          <p:cNvPr id="740" name="Google Shape;740;p26"/>
          <p:cNvSpPr txBox="1"/>
          <p:nvPr/>
        </p:nvSpPr>
        <p:spPr>
          <a:xfrm>
            <a:off x="7331875" y="3996175"/>
            <a:ext cx="17451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Seam Carving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741" name="Google Shape;741;p26"/>
          <p:cNvSpPr/>
          <p:nvPr/>
        </p:nvSpPr>
        <p:spPr>
          <a:xfrm>
            <a:off x="602125" y="918475"/>
            <a:ext cx="846900" cy="1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27"/>
          <p:cNvSpPr txBox="1"/>
          <p:nvPr>
            <p:ph idx="2" type="body"/>
          </p:nvPr>
        </p:nvSpPr>
        <p:spPr>
          <a:xfrm>
            <a:off x="527551" y="11810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0175" lvl="0" marL="2317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747" name="Google Shape;747;p27"/>
          <p:cNvSpPr/>
          <p:nvPr/>
        </p:nvSpPr>
        <p:spPr>
          <a:xfrm>
            <a:off x="602125" y="918475"/>
            <a:ext cx="846900" cy="1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48" name="Google Shape;748;p27"/>
          <p:cNvPicPr preferRelativeResize="0"/>
          <p:nvPr/>
        </p:nvPicPr>
        <p:blipFill rotWithShape="1">
          <a:blip r:embed="rId3">
            <a:alphaModFix/>
          </a:blip>
          <a:srcRect b="-10" l="0" r="3623" t="10"/>
          <a:stretch/>
        </p:blipFill>
        <p:spPr>
          <a:xfrm>
            <a:off x="0" y="91451"/>
            <a:ext cx="6294829" cy="4960598"/>
          </a:xfrm>
          <a:prstGeom prst="rect">
            <a:avLst/>
          </a:prstGeom>
          <a:noFill/>
          <a:ln>
            <a:noFill/>
          </a:ln>
        </p:spPr>
      </p:pic>
      <p:pic>
        <p:nvPicPr>
          <p:cNvPr id="749" name="Google Shape;749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33376" y="1039230"/>
            <a:ext cx="2610624" cy="27792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28"/>
          <p:cNvSpPr/>
          <p:nvPr/>
        </p:nvSpPr>
        <p:spPr>
          <a:xfrm>
            <a:off x="602125" y="918475"/>
            <a:ext cx="846900" cy="1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55" name="Google Shape;75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93536" y="616139"/>
            <a:ext cx="3650464" cy="3911205"/>
          </a:xfrm>
          <a:prstGeom prst="rect">
            <a:avLst/>
          </a:prstGeom>
          <a:noFill/>
          <a:ln>
            <a:noFill/>
          </a:ln>
        </p:spPr>
      </p:pic>
      <p:pic>
        <p:nvPicPr>
          <p:cNvPr id="756" name="Google Shape;75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16139"/>
            <a:ext cx="5214956" cy="391121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29"/>
          <p:cNvSpPr txBox="1"/>
          <p:nvPr>
            <p:ph idx="2" type="body"/>
          </p:nvPr>
        </p:nvSpPr>
        <p:spPr>
          <a:xfrm>
            <a:off x="527551" y="11810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130175" lvl="0" marL="2317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sp>
        <p:nvSpPr>
          <p:cNvPr id="762" name="Google Shape;762;p29"/>
          <p:cNvSpPr/>
          <p:nvPr/>
        </p:nvSpPr>
        <p:spPr>
          <a:xfrm>
            <a:off x="602125" y="918475"/>
            <a:ext cx="846900" cy="1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63" name="Google Shape;763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18512" y="1303684"/>
            <a:ext cx="3125488" cy="2536129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686682"/>
            <a:ext cx="5660818" cy="37701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9" name="Shape 7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0" name="Google Shape;770;p30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Energy Functions Considered</a:t>
            </a:r>
            <a:endParaRPr/>
          </a:p>
        </p:txBody>
      </p:sp>
      <p:sp>
        <p:nvSpPr>
          <p:cNvPr id="771" name="Google Shape;771;p30"/>
          <p:cNvSpPr txBox="1"/>
          <p:nvPr>
            <p:ph idx="1" type="body"/>
          </p:nvPr>
        </p:nvSpPr>
        <p:spPr>
          <a:xfrm>
            <a:off x="530352" y="1389888"/>
            <a:ext cx="8096700" cy="15240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L2 Norm 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Harris Corner Detector</a:t>
            </a:r>
            <a:endParaRPr/>
          </a:p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Histogram of Gradients</a:t>
            </a:r>
            <a:endParaRPr/>
          </a:p>
        </p:txBody>
      </p:sp>
      <p:pic>
        <p:nvPicPr>
          <p:cNvPr id="772" name="Google Shape;772;p30"/>
          <p:cNvPicPr preferRelativeResize="0"/>
          <p:nvPr/>
        </p:nvPicPr>
        <p:blipFill rotWithShape="1">
          <a:blip r:embed="rId3">
            <a:alphaModFix/>
          </a:blip>
          <a:srcRect b="40995" l="0" r="25854" t="0"/>
          <a:stretch/>
        </p:blipFill>
        <p:spPr>
          <a:xfrm>
            <a:off x="2034975" y="1259350"/>
            <a:ext cx="1730300" cy="60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73" name="Google Shape;77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56075" y="1902370"/>
            <a:ext cx="5156725" cy="49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74" name="Google Shape;774;p30"/>
          <p:cNvPicPr preferRelativeResize="0"/>
          <p:nvPr/>
        </p:nvPicPr>
        <p:blipFill rotWithShape="1">
          <a:blip r:embed="rId5">
            <a:alphaModFix/>
          </a:blip>
          <a:srcRect b="0" l="0" r="5186" t="0"/>
          <a:stretch/>
        </p:blipFill>
        <p:spPr>
          <a:xfrm>
            <a:off x="3438525" y="2401425"/>
            <a:ext cx="2612775" cy="8069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9" name="Shape 7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0" name="Google Shape;780;p31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 of Gradients (HoG)</a:t>
            </a:r>
            <a:endParaRPr/>
          </a:p>
        </p:txBody>
      </p:sp>
      <p:sp>
        <p:nvSpPr>
          <p:cNvPr id="781" name="Google Shape;781;p31"/>
          <p:cNvSpPr txBox="1"/>
          <p:nvPr>
            <p:ph idx="1" type="body"/>
          </p:nvPr>
        </p:nvSpPr>
        <p:spPr>
          <a:xfrm>
            <a:off x="526450" y="1334813"/>
            <a:ext cx="8096700" cy="32031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spcBef>
                <a:spcPts val="75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Calculate Gradient of the Image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Calculate Histogram of Gradients within MxN cells and X bins.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We use an 11x11 window and 8 bins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Direction determines which bin, magnitude is placed in that bin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Normalize across blocks</a:t>
            </a:r>
            <a:endParaRPr/>
          </a:p>
          <a:p>
            <a:pPr indent="-330200" lvl="1" marL="914400" rtl="0" algn="l">
              <a:spcBef>
                <a:spcPts val="0"/>
              </a:spcBef>
              <a:spcAft>
                <a:spcPts val="0"/>
              </a:spcAft>
              <a:buSzPts val="1600"/>
              <a:buAutoNum type="alphaLcPeriod"/>
            </a:pPr>
            <a:r>
              <a:rPr lang="en-US"/>
              <a:t>We normalize histogram values across a 1x1 block, which is just a cell</a:t>
            </a:r>
            <a:endParaRPr/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SzPts val="1600"/>
              <a:buAutoNum type="arabicPeriod"/>
            </a:pPr>
            <a:r>
              <a:rPr lang="en-US"/>
              <a:t>An optional feature vector can be calculated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6" name="Shape 7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7" name="Google Shape;787;p32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Other Energy Functions Considered</a:t>
            </a:r>
            <a:endParaRPr/>
          </a:p>
        </p:txBody>
      </p:sp>
      <p:pic>
        <p:nvPicPr>
          <p:cNvPr id="788" name="Google Shape;788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77132" y="1629431"/>
            <a:ext cx="2945430" cy="2490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789" name="Google Shape;789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038" y="1629425"/>
            <a:ext cx="2945430" cy="2490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790" name="Google Shape;790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24875" y="1629426"/>
            <a:ext cx="2899850" cy="2490850"/>
          </a:xfrm>
          <a:prstGeom prst="rect">
            <a:avLst/>
          </a:prstGeom>
          <a:noFill/>
          <a:ln>
            <a:noFill/>
          </a:ln>
        </p:spPr>
      </p:pic>
      <p:sp>
        <p:nvSpPr>
          <p:cNvPr id="791" name="Google Shape;791;p32"/>
          <p:cNvSpPr txBox="1"/>
          <p:nvPr/>
        </p:nvSpPr>
        <p:spPr>
          <a:xfrm>
            <a:off x="86313" y="4120275"/>
            <a:ext cx="28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L2-Norm</a:t>
            </a:r>
            <a:endParaRPr/>
          </a:p>
        </p:txBody>
      </p:sp>
      <p:sp>
        <p:nvSpPr>
          <p:cNvPr id="792" name="Google Shape;792;p32"/>
          <p:cNvSpPr txBox="1"/>
          <p:nvPr/>
        </p:nvSpPr>
        <p:spPr>
          <a:xfrm>
            <a:off x="3124863" y="4120275"/>
            <a:ext cx="28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 Corner Detector</a:t>
            </a:r>
            <a:endParaRPr/>
          </a:p>
        </p:txBody>
      </p:sp>
      <p:sp>
        <p:nvSpPr>
          <p:cNvPr id="793" name="Google Shape;793;p32"/>
          <p:cNvSpPr txBox="1"/>
          <p:nvPr/>
        </p:nvSpPr>
        <p:spPr>
          <a:xfrm>
            <a:off x="6236363" y="4120275"/>
            <a:ext cx="28269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Histogram of </a:t>
            </a:r>
            <a:r>
              <a:rPr lang="en-US"/>
              <a:t>Oriented</a:t>
            </a:r>
            <a:r>
              <a:rPr lang="en-US"/>
              <a:t> Gradients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p33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Comparison of Energy Functions</a:t>
            </a:r>
            <a:endParaRPr/>
          </a:p>
        </p:txBody>
      </p:sp>
      <p:pic>
        <p:nvPicPr>
          <p:cNvPr id="800" name="Google Shape;80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6150" y="1964126"/>
            <a:ext cx="2364400" cy="1595975"/>
          </a:xfrm>
          <a:prstGeom prst="rect">
            <a:avLst/>
          </a:prstGeom>
          <a:noFill/>
          <a:ln>
            <a:noFill/>
          </a:ln>
        </p:spPr>
      </p:pic>
      <p:sp>
        <p:nvSpPr>
          <p:cNvPr id="801" name="Google Shape;801;p33"/>
          <p:cNvSpPr txBox="1"/>
          <p:nvPr/>
        </p:nvSpPr>
        <p:spPr>
          <a:xfrm>
            <a:off x="1998750" y="3560100"/>
            <a:ext cx="799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</a:t>
            </a:r>
            <a:endParaRPr/>
          </a:p>
        </p:txBody>
      </p:sp>
      <p:pic>
        <p:nvPicPr>
          <p:cNvPr id="802" name="Google Shape;802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20775" y="1247002"/>
            <a:ext cx="1471950" cy="1324750"/>
          </a:xfrm>
          <a:prstGeom prst="rect">
            <a:avLst/>
          </a:prstGeom>
          <a:noFill/>
          <a:ln>
            <a:noFill/>
          </a:ln>
        </p:spPr>
      </p:pic>
      <p:sp>
        <p:nvSpPr>
          <p:cNvPr id="803" name="Google Shape;803;p33"/>
          <p:cNvSpPr txBox="1"/>
          <p:nvPr/>
        </p:nvSpPr>
        <p:spPr>
          <a:xfrm>
            <a:off x="4608400" y="2562013"/>
            <a:ext cx="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L1 Norm</a:t>
            </a:r>
            <a:endParaRPr/>
          </a:p>
        </p:txBody>
      </p:sp>
      <p:pic>
        <p:nvPicPr>
          <p:cNvPr id="804" name="Google Shape;804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532950" y="1237272"/>
            <a:ext cx="1471950" cy="1324755"/>
          </a:xfrm>
          <a:prstGeom prst="rect">
            <a:avLst/>
          </a:prstGeom>
          <a:noFill/>
          <a:ln>
            <a:noFill/>
          </a:ln>
        </p:spPr>
      </p:pic>
      <p:sp>
        <p:nvSpPr>
          <p:cNvPr id="805" name="Google Shape;805;p33"/>
          <p:cNvSpPr txBox="1"/>
          <p:nvPr/>
        </p:nvSpPr>
        <p:spPr>
          <a:xfrm>
            <a:off x="6820575" y="2562013"/>
            <a:ext cx="89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L2 Norm</a:t>
            </a:r>
            <a:endParaRPr/>
          </a:p>
        </p:txBody>
      </p:sp>
      <p:sp>
        <p:nvSpPr>
          <p:cNvPr id="806" name="Google Shape;806;p33"/>
          <p:cNvSpPr txBox="1"/>
          <p:nvPr/>
        </p:nvSpPr>
        <p:spPr>
          <a:xfrm>
            <a:off x="4363600" y="4384775"/>
            <a:ext cx="1386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Harris Detector</a:t>
            </a:r>
            <a:endParaRPr/>
          </a:p>
        </p:txBody>
      </p:sp>
      <p:pic>
        <p:nvPicPr>
          <p:cNvPr id="807" name="Google Shape;807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532950" y="3060024"/>
            <a:ext cx="1471950" cy="1324755"/>
          </a:xfrm>
          <a:prstGeom prst="rect">
            <a:avLst/>
          </a:prstGeom>
          <a:noFill/>
          <a:ln>
            <a:noFill/>
          </a:ln>
        </p:spPr>
      </p:pic>
      <p:sp>
        <p:nvSpPr>
          <p:cNvPr id="808" name="Google Shape;808;p33"/>
          <p:cNvSpPr txBox="1"/>
          <p:nvPr/>
        </p:nvSpPr>
        <p:spPr>
          <a:xfrm>
            <a:off x="6983775" y="4384775"/>
            <a:ext cx="570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HoG</a:t>
            </a:r>
            <a:endParaRPr/>
          </a:p>
        </p:txBody>
      </p:sp>
      <p:pic>
        <p:nvPicPr>
          <p:cNvPr id="809" name="Google Shape;80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320775" y="3060020"/>
            <a:ext cx="1471950" cy="132475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5" name="Google Shape;815;p34"/>
          <p:cNvSpPr/>
          <p:nvPr/>
        </p:nvSpPr>
        <p:spPr>
          <a:xfrm>
            <a:off x="484375" y="4739850"/>
            <a:ext cx="1199400" cy="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16" name="Google Shape;816;p34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Enlarging Images</a:t>
            </a:r>
            <a:endParaRPr/>
          </a:p>
        </p:txBody>
      </p:sp>
      <p:sp>
        <p:nvSpPr>
          <p:cNvPr id="817" name="Google Shape;817;p34"/>
          <p:cNvSpPr txBox="1"/>
          <p:nvPr>
            <p:ph idx="2" type="body"/>
          </p:nvPr>
        </p:nvSpPr>
        <p:spPr>
          <a:xfrm>
            <a:off x="527550" y="1181047"/>
            <a:ext cx="8088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We can use a similar method to change the aspect ratio of an image while making it larger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To increase the width of our image by n pixels we do the following,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arenR"/>
            </a:pPr>
            <a:r>
              <a:rPr lang="en-US"/>
              <a:t>Find the first n seams for removal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AutoNum type="arabicParenR"/>
            </a:pPr>
            <a:r>
              <a:rPr lang="en-US"/>
              <a:t>Add pixels along these seams in the reverse order in which they would have been removed</a:t>
            </a:r>
            <a:endParaRPr/>
          </a:p>
          <a:p>
            <a:pPr indent="-130175" lvl="0" marL="2317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grpSp>
        <p:nvGrpSpPr>
          <p:cNvPr id="818" name="Google Shape;818;p34"/>
          <p:cNvGrpSpPr/>
          <p:nvPr/>
        </p:nvGrpSpPr>
        <p:grpSpPr>
          <a:xfrm>
            <a:off x="1258400" y="2700884"/>
            <a:ext cx="2613775" cy="2373443"/>
            <a:chOff x="-12" y="56825"/>
            <a:chExt cx="3213000" cy="3213000"/>
          </a:xfrm>
        </p:grpSpPr>
        <p:grpSp>
          <p:nvGrpSpPr>
            <p:cNvPr id="819" name="Google Shape;819;p34"/>
            <p:cNvGrpSpPr/>
            <p:nvPr/>
          </p:nvGrpSpPr>
          <p:grpSpPr>
            <a:xfrm>
              <a:off x="-12" y="56825"/>
              <a:ext cx="3213000" cy="3213000"/>
              <a:chOff x="204663" y="204075"/>
              <a:chExt cx="3213000" cy="3213000"/>
            </a:xfrm>
          </p:grpSpPr>
          <p:grpSp>
            <p:nvGrpSpPr>
              <p:cNvPr id="820" name="Google Shape;820;p34"/>
              <p:cNvGrpSpPr/>
              <p:nvPr/>
            </p:nvGrpSpPr>
            <p:grpSpPr>
              <a:xfrm rot="-5400000">
                <a:off x="3096363" y="525375"/>
                <a:ext cx="428400" cy="214200"/>
                <a:chOff x="2356863" y="3100375"/>
                <a:chExt cx="428400" cy="214200"/>
              </a:xfrm>
            </p:grpSpPr>
            <p:sp>
              <p:nvSpPr>
                <p:cNvPr id="821" name="Google Shape;821;p34"/>
                <p:cNvSpPr/>
                <p:nvPr/>
              </p:nvSpPr>
              <p:spPr>
                <a:xfrm>
                  <a:off x="2356863" y="31003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822" name="Google Shape;822;p34"/>
                <p:cNvSpPr/>
                <p:nvPr/>
              </p:nvSpPr>
              <p:spPr>
                <a:xfrm>
                  <a:off x="2571063" y="31003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823" name="Google Shape;823;p34"/>
              <p:cNvGrpSpPr/>
              <p:nvPr/>
            </p:nvGrpSpPr>
            <p:grpSpPr>
              <a:xfrm>
                <a:off x="204663" y="204075"/>
                <a:ext cx="3213000" cy="3213000"/>
                <a:chOff x="204663" y="204075"/>
                <a:chExt cx="3213000" cy="3213000"/>
              </a:xfrm>
            </p:grpSpPr>
            <p:sp>
              <p:nvSpPr>
                <p:cNvPr id="824" name="Google Shape;824;p34"/>
                <p:cNvSpPr/>
                <p:nvPr/>
              </p:nvSpPr>
              <p:spPr>
                <a:xfrm rot="-5400000">
                  <a:off x="2989263" y="2040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825" name="Google Shape;825;p34"/>
                <p:cNvGrpSpPr/>
                <p:nvPr/>
              </p:nvGrpSpPr>
              <p:grpSpPr>
                <a:xfrm>
                  <a:off x="204663" y="204075"/>
                  <a:ext cx="3213000" cy="3213000"/>
                  <a:chOff x="204663" y="204075"/>
                  <a:chExt cx="3213000" cy="3213000"/>
                </a:xfrm>
              </p:grpSpPr>
              <p:sp>
                <p:nvSpPr>
                  <p:cNvPr id="826" name="Google Shape;826;p34"/>
                  <p:cNvSpPr/>
                  <p:nvPr/>
                </p:nvSpPr>
                <p:spPr>
                  <a:xfrm>
                    <a:off x="2775063" y="32028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7" name="Google Shape;827;p34"/>
                  <p:cNvSpPr/>
                  <p:nvPr/>
                </p:nvSpPr>
                <p:spPr>
                  <a:xfrm rot="-5400000">
                    <a:off x="3203463" y="2040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828" name="Google Shape;828;p34"/>
                  <p:cNvSpPr/>
                  <p:nvPr/>
                </p:nvSpPr>
                <p:spPr>
                  <a:xfrm>
                    <a:off x="3203463" y="29886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829" name="Google Shape;829;p34"/>
                  <p:cNvGrpSpPr/>
                  <p:nvPr/>
                </p:nvGrpSpPr>
                <p:grpSpPr>
                  <a:xfrm>
                    <a:off x="204663" y="204075"/>
                    <a:ext cx="3213000" cy="3213000"/>
                    <a:chOff x="204663" y="204075"/>
                    <a:chExt cx="3213000" cy="3213000"/>
                  </a:xfrm>
                </p:grpSpPr>
                <p:grpSp>
                  <p:nvGrpSpPr>
                    <p:cNvPr id="830" name="Google Shape;830;p34"/>
                    <p:cNvGrpSpPr/>
                    <p:nvPr/>
                  </p:nvGrpSpPr>
                  <p:grpSpPr>
                    <a:xfrm>
                      <a:off x="204663" y="3202875"/>
                      <a:ext cx="2142000" cy="214200"/>
                      <a:chOff x="469450" y="2356425"/>
                      <a:chExt cx="2142000" cy="214200"/>
                    </a:xfrm>
                  </p:grpSpPr>
                  <p:sp>
                    <p:nvSpPr>
                      <p:cNvPr id="831" name="Google Shape;831;p34"/>
                      <p:cNvSpPr/>
                      <p:nvPr/>
                    </p:nvSpPr>
                    <p:spPr>
                      <a:xfrm>
                        <a:off x="4694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32" name="Google Shape;832;p34"/>
                      <p:cNvSpPr/>
                      <p:nvPr/>
                    </p:nvSpPr>
                    <p:spPr>
                      <a:xfrm>
                        <a:off x="6836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33" name="Google Shape;833;p34"/>
                      <p:cNvSpPr/>
                      <p:nvPr/>
                    </p:nvSpPr>
                    <p:spPr>
                      <a:xfrm>
                        <a:off x="8978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34" name="Google Shape;834;p34"/>
                      <p:cNvSpPr/>
                      <p:nvPr/>
                    </p:nvSpPr>
                    <p:spPr>
                      <a:xfrm>
                        <a:off x="11120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F3F3F3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35" name="Google Shape;835;p34"/>
                      <p:cNvSpPr/>
                      <p:nvPr/>
                    </p:nvSpPr>
                    <p:spPr>
                      <a:xfrm>
                        <a:off x="13262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36" name="Google Shape;836;p34"/>
                      <p:cNvSpPr/>
                      <p:nvPr/>
                    </p:nvSpPr>
                    <p:spPr>
                      <a:xfrm>
                        <a:off x="15404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F3F3F3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37" name="Google Shape;837;p34"/>
                      <p:cNvSpPr/>
                      <p:nvPr/>
                    </p:nvSpPr>
                    <p:spPr>
                      <a:xfrm>
                        <a:off x="17546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38" name="Google Shape;838;p34"/>
                      <p:cNvSpPr/>
                      <p:nvPr/>
                    </p:nvSpPr>
                    <p:spPr>
                      <a:xfrm>
                        <a:off x="19688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39" name="Google Shape;839;p34"/>
                      <p:cNvSpPr/>
                      <p:nvPr/>
                    </p:nvSpPr>
                    <p:spPr>
                      <a:xfrm>
                        <a:off x="21830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40" name="Google Shape;840;p34"/>
                      <p:cNvSpPr/>
                      <p:nvPr/>
                    </p:nvSpPr>
                    <p:spPr>
                      <a:xfrm>
                        <a:off x="23972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841" name="Google Shape;841;p34"/>
                    <p:cNvGrpSpPr/>
                    <p:nvPr/>
                  </p:nvGrpSpPr>
                  <p:grpSpPr>
                    <a:xfrm>
                      <a:off x="2346663" y="3202875"/>
                      <a:ext cx="428400" cy="214200"/>
                      <a:chOff x="2356863" y="3100375"/>
                      <a:chExt cx="428400" cy="214200"/>
                    </a:xfrm>
                  </p:grpSpPr>
                  <p:sp>
                    <p:nvSpPr>
                      <p:cNvPr id="842" name="Google Shape;842;p34"/>
                      <p:cNvSpPr/>
                      <p:nvPr/>
                    </p:nvSpPr>
                    <p:spPr>
                      <a:xfrm>
                        <a:off x="23568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843" name="Google Shape;843;p34"/>
                      <p:cNvSpPr/>
                      <p:nvPr/>
                    </p:nvSpPr>
                    <p:spPr>
                      <a:xfrm>
                        <a:off x="25710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844" name="Google Shape;844;p34"/>
                    <p:cNvGrpSpPr/>
                    <p:nvPr/>
                  </p:nvGrpSpPr>
                  <p:grpSpPr>
                    <a:xfrm>
                      <a:off x="204663" y="204075"/>
                      <a:ext cx="3213000" cy="2998800"/>
                      <a:chOff x="204663" y="204075"/>
                      <a:chExt cx="3213000" cy="2998800"/>
                    </a:xfrm>
                  </p:grpSpPr>
                  <p:grpSp>
                    <p:nvGrpSpPr>
                      <p:cNvPr id="845" name="Google Shape;845;p34"/>
                      <p:cNvGrpSpPr/>
                      <p:nvPr/>
                    </p:nvGrpSpPr>
                    <p:grpSpPr>
                      <a:xfrm rot="-5400000">
                        <a:off x="2239563" y="1810575"/>
                        <a:ext cx="2142000" cy="214200"/>
                        <a:chOff x="469450" y="2356425"/>
                        <a:chExt cx="2142000" cy="214200"/>
                      </a:xfrm>
                    </p:grpSpPr>
                    <p:sp>
                      <p:nvSpPr>
                        <p:cNvPr id="846" name="Google Shape;846;p34"/>
                        <p:cNvSpPr/>
                        <p:nvPr/>
                      </p:nvSpPr>
                      <p:spPr>
                        <a:xfrm>
                          <a:off x="469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847" name="Google Shape;847;p34"/>
                        <p:cNvSpPr/>
                        <p:nvPr/>
                      </p:nvSpPr>
                      <p:spPr>
                        <a:xfrm>
                          <a:off x="683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848" name="Google Shape;848;p34"/>
                        <p:cNvSpPr/>
                        <p:nvPr/>
                      </p:nvSpPr>
                      <p:spPr>
                        <a:xfrm>
                          <a:off x="897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849" name="Google Shape;849;p34"/>
                        <p:cNvSpPr/>
                        <p:nvPr/>
                      </p:nvSpPr>
                      <p:spPr>
                        <a:xfrm>
                          <a:off x="1112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850" name="Google Shape;850;p34"/>
                        <p:cNvSpPr/>
                        <p:nvPr/>
                      </p:nvSpPr>
                      <p:spPr>
                        <a:xfrm>
                          <a:off x="1326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851" name="Google Shape;851;p34"/>
                        <p:cNvSpPr/>
                        <p:nvPr/>
                      </p:nvSpPr>
                      <p:spPr>
                        <a:xfrm>
                          <a:off x="1540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852" name="Google Shape;852;p34"/>
                        <p:cNvSpPr/>
                        <p:nvPr/>
                      </p:nvSpPr>
                      <p:spPr>
                        <a:xfrm>
                          <a:off x="1754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853" name="Google Shape;853;p34"/>
                        <p:cNvSpPr/>
                        <p:nvPr/>
                      </p:nvSpPr>
                      <p:spPr>
                        <a:xfrm>
                          <a:off x="1968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854" name="Google Shape;854;p34"/>
                        <p:cNvSpPr/>
                        <p:nvPr/>
                      </p:nvSpPr>
                      <p:spPr>
                        <a:xfrm>
                          <a:off x="2183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855" name="Google Shape;855;p34"/>
                        <p:cNvSpPr/>
                        <p:nvPr/>
                      </p:nvSpPr>
                      <p:spPr>
                        <a:xfrm>
                          <a:off x="2397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856" name="Google Shape;856;p34"/>
                      <p:cNvGrpSpPr/>
                      <p:nvPr/>
                    </p:nvGrpSpPr>
                    <p:grpSpPr>
                      <a:xfrm>
                        <a:off x="204663" y="204075"/>
                        <a:ext cx="2998800" cy="2998800"/>
                        <a:chOff x="204663" y="204075"/>
                        <a:chExt cx="2998800" cy="2998800"/>
                      </a:xfrm>
                    </p:grpSpPr>
                    <p:sp>
                      <p:nvSpPr>
                        <p:cNvPr id="857" name="Google Shape;857;p34"/>
                        <p:cNvSpPr/>
                        <p:nvPr/>
                      </p:nvSpPr>
                      <p:spPr>
                        <a:xfrm>
                          <a:off x="2775063" y="298867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858" name="Google Shape;858;p34"/>
                        <p:cNvGrpSpPr/>
                        <p:nvPr/>
                      </p:nvGrpSpPr>
                      <p:grpSpPr>
                        <a:xfrm rot="-5400000">
                          <a:off x="2882163" y="525375"/>
                          <a:ext cx="428400" cy="214200"/>
                          <a:chOff x="2356863" y="3100375"/>
                          <a:chExt cx="428400" cy="214200"/>
                        </a:xfrm>
                      </p:grpSpPr>
                      <p:sp>
                        <p:nvSpPr>
                          <p:cNvPr id="859" name="Google Shape;859;p34"/>
                          <p:cNvSpPr/>
                          <p:nvPr/>
                        </p:nvSpPr>
                        <p:spPr>
                          <a:xfrm>
                            <a:off x="2356863" y="31003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EEEEE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860" name="Google Shape;860;p34"/>
                          <p:cNvSpPr/>
                          <p:nvPr/>
                        </p:nvSpPr>
                        <p:spPr>
                          <a:xfrm>
                            <a:off x="2571063" y="31003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EEEEE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861" name="Google Shape;861;p34"/>
                        <p:cNvGrpSpPr/>
                        <p:nvPr/>
                      </p:nvGrpSpPr>
                      <p:grpSpPr>
                        <a:xfrm>
                          <a:off x="204663" y="204075"/>
                          <a:ext cx="2998800" cy="2998800"/>
                          <a:chOff x="204663" y="204075"/>
                          <a:chExt cx="2998800" cy="2998800"/>
                        </a:xfrm>
                      </p:grpSpPr>
                      <p:grpSp>
                        <p:nvGrpSpPr>
                          <p:cNvPr id="862" name="Google Shape;862;p34"/>
                          <p:cNvGrpSpPr/>
                          <p:nvPr/>
                        </p:nvGrpSpPr>
                        <p:grpSpPr>
                          <a:xfrm>
                            <a:off x="2346663" y="2988675"/>
                            <a:ext cx="428400" cy="214200"/>
                            <a:chOff x="2356863" y="3100375"/>
                            <a:chExt cx="428400" cy="214200"/>
                          </a:xfrm>
                        </p:grpSpPr>
                        <p:sp>
                          <p:nvSpPr>
                            <p:cNvPr id="863" name="Google Shape;863;p34"/>
                            <p:cNvSpPr/>
                            <p:nvPr/>
                          </p:nvSpPr>
                          <p:spPr>
                            <a:xfrm>
                              <a:off x="2356863" y="310037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EEEEE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864" name="Google Shape;864;p34"/>
                            <p:cNvSpPr/>
                            <p:nvPr/>
                          </p:nvSpPr>
                          <p:spPr>
                            <a:xfrm>
                              <a:off x="2571063" y="310037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EEEEE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  <p:grpSp>
                        <p:nvGrpSpPr>
                          <p:cNvPr id="865" name="Google Shape;865;p34"/>
                          <p:cNvGrpSpPr/>
                          <p:nvPr/>
                        </p:nvGrpSpPr>
                        <p:grpSpPr>
                          <a:xfrm>
                            <a:off x="204663" y="204075"/>
                            <a:ext cx="2998800" cy="2998800"/>
                            <a:chOff x="204663" y="204075"/>
                            <a:chExt cx="2998800" cy="2998800"/>
                          </a:xfrm>
                        </p:grpSpPr>
                        <p:grpSp>
                          <p:nvGrpSpPr>
                            <p:cNvPr id="866" name="Google Shape;866;p34"/>
                            <p:cNvGrpSpPr/>
                            <p:nvPr/>
                          </p:nvGrpSpPr>
                          <p:grpSpPr>
                            <a:xfrm>
                              <a:off x="204663" y="2988675"/>
                              <a:ext cx="2142000" cy="214200"/>
                              <a:chOff x="469450" y="2356425"/>
                              <a:chExt cx="2142000" cy="214200"/>
                            </a:xfrm>
                          </p:grpSpPr>
                          <p:sp>
                            <p:nvSpPr>
                              <p:cNvPr id="867" name="Google Shape;867;p34"/>
                              <p:cNvSpPr/>
                              <p:nvPr/>
                            </p:nvSpPr>
                            <p:spPr>
                              <a:xfrm>
                                <a:off x="469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FEFEF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68" name="Google Shape;868;p34"/>
                              <p:cNvSpPr/>
                              <p:nvPr/>
                            </p:nvSpPr>
                            <p:spPr>
                              <a:xfrm>
                                <a:off x="683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69" name="Google Shape;869;p34"/>
                              <p:cNvSpPr/>
                              <p:nvPr/>
                            </p:nvSpPr>
                            <p:spPr>
                              <a:xfrm>
                                <a:off x="897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F3F3F3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70" name="Google Shape;870;p34"/>
                              <p:cNvSpPr/>
                              <p:nvPr/>
                            </p:nvSpPr>
                            <p:spPr>
                              <a:xfrm>
                                <a:off x="1112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0000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71" name="Google Shape;871;p34"/>
                              <p:cNvSpPr/>
                              <p:nvPr/>
                            </p:nvSpPr>
                            <p:spPr>
                              <a:xfrm>
                                <a:off x="1326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F3F3F3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72" name="Google Shape;872;p34"/>
                              <p:cNvSpPr/>
                              <p:nvPr/>
                            </p:nvSpPr>
                            <p:spPr>
                              <a:xfrm>
                                <a:off x="1540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73" name="Google Shape;873;p34"/>
                              <p:cNvSpPr/>
                              <p:nvPr/>
                            </p:nvSpPr>
                            <p:spPr>
                              <a:xfrm>
                                <a:off x="1754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74" name="Google Shape;874;p34"/>
                              <p:cNvSpPr/>
                              <p:nvPr/>
                            </p:nvSpPr>
                            <p:spPr>
                              <a:xfrm>
                                <a:off x="1968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75" name="Google Shape;875;p34"/>
                              <p:cNvSpPr/>
                              <p:nvPr/>
                            </p:nvSpPr>
                            <p:spPr>
                              <a:xfrm>
                                <a:off x="2183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76" name="Google Shape;876;p34"/>
                              <p:cNvSpPr/>
                              <p:nvPr/>
                            </p:nvSpPr>
                            <p:spPr>
                              <a:xfrm>
                                <a:off x="2397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  <p:grpSp>
                          <p:nvGrpSpPr>
                            <p:cNvPr id="877" name="Google Shape;877;p34"/>
                            <p:cNvGrpSpPr/>
                            <p:nvPr/>
                          </p:nvGrpSpPr>
                          <p:grpSpPr>
                            <a:xfrm rot="-5400000">
                              <a:off x="2025363" y="1810575"/>
                              <a:ext cx="2142000" cy="214200"/>
                              <a:chOff x="469450" y="2356425"/>
                              <a:chExt cx="2142000" cy="214200"/>
                            </a:xfrm>
                          </p:grpSpPr>
                          <p:sp>
                            <p:nvSpPr>
                              <p:cNvPr id="878" name="Google Shape;878;p34"/>
                              <p:cNvSpPr/>
                              <p:nvPr/>
                            </p:nvSpPr>
                            <p:spPr>
                              <a:xfrm>
                                <a:off x="469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79" name="Google Shape;879;p34"/>
                              <p:cNvSpPr/>
                              <p:nvPr/>
                            </p:nvSpPr>
                            <p:spPr>
                              <a:xfrm>
                                <a:off x="683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80" name="Google Shape;880;p34"/>
                              <p:cNvSpPr/>
                              <p:nvPr/>
                            </p:nvSpPr>
                            <p:spPr>
                              <a:xfrm>
                                <a:off x="897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81" name="Google Shape;881;p34"/>
                              <p:cNvSpPr/>
                              <p:nvPr/>
                            </p:nvSpPr>
                            <p:spPr>
                              <a:xfrm>
                                <a:off x="1112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82" name="Google Shape;882;p34"/>
                              <p:cNvSpPr/>
                              <p:nvPr/>
                            </p:nvSpPr>
                            <p:spPr>
                              <a:xfrm>
                                <a:off x="1326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83" name="Google Shape;883;p34"/>
                              <p:cNvSpPr/>
                              <p:nvPr/>
                            </p:nvSpPr>
                            <p:spPr>
                              <a:xfrm>
                                <a:off x="1540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84" name="Google Shape;884;p34"/>
                              <p:cNvSpPr/>
                              <p:nvPr/>
                            </p:nvSpPr>
                            <p:spPr>
                              <a:xfrm>
                                <a:off x="1754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85" name="Google Shape;885;p34"/>
                              <p:cNvSpPr/>
                              <p:nvPr/>
                            </p:nvSpPr>
                            <p:spPr>
                              <a:xfrm>
                                <a:off x="1968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86" name="Google Shape;886;p34"/>
                              <p:cNvSpPr/>
                              <p:nvPr/>
                            </p:nvSpPr>
                            <p:spPr>
                              <a:xfrm>
                                <a:off x="2183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887" name="Google Shape;887;p34"/>
                              <p:cNvSpPr/>
                              <p:nvPr/>
                            </p:nvSpPr>
                            <p:spPr>
                              <a:xfrm>
                                <a:off x="2397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  <p:grpSp>
                          <p:nvGrpSpPr>
                            <p:cNvPr id="888" name="Google Shape;888;p34"/>
                            <p:cNvGrpSpPr/>
                            <p:nvPr/>
                          </p:nvGrpSpPr>
                          <p:grpSpPr>
                            <a:xfrm>
                              <a:off x="204663" y="204075"/>
                              <a:ext cx="2998800" cy="2998800"/>
                              <a:chOff x="204663" y="204075"/>
                              <a:chExt cx="2998800" cy="2998800"/>
                            </a:xfrm>
                          </p:grpSpPr>
                          <p:grpSp>
                            <p:nvGrpSpPr>
                              <p:cNvPr id="889" name="Google Shape;889;p34"/>
                              <p:cNvGrpSpPr/>
                              <p:nvPr/>
                            </p:nvGrpSpPr>
                            <p:grpSpPr>
                              <a:xfrm>
                                <a:off x="204663" y="204075"/>
                                <a:ext cx="2784600" cy="2784600"/>
                                <a:chOff x="214863" y="204075"/>
                                <a:chExt cx="2784600" cy="2784600"/>
                              </a:xfrm>
                            </p:grpSpPr>
                            <p:grpSp>
                              <p:nvGrpSpPr>
                                <p:cNvPr id="890" name="Google Shape;890;p34"/>
                                <p:cNvGrpSpPr/>
                                <p:nvPr/>
                              </p:nvGrpSpPr>
                              <p:grpSpPr>
                                <a:xfrm>
                                  <a:off x="214863" y="204075"/>
                                  <a:ext cx="2784600" cy="2784600"/>
                                  <a:chOff x="214863" y="529975"/>
                                  <a:chExt cx="2784600" cy="2784600"/>
                                </a:xfrm>
                              </p:grpSpPr>
                              <p:sp>
                                <p:nvSpPr>
                                  <p:cNvPr id="891" name="Google Shape;891;p34"/>
                                  <p:cNvSpPr/>
                                  <p:nvPr/>
                                </p:nvSpPr>
                                <p:spPr>
                                  <a:xfrm>
                                    <a:off x="2356863" y="288617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892" name="Google Shape;892;p34"/>
                                  <p:cNvGrpSpPr/>
                                  <p:nvPr/>
                                </p:nvGrpSpPr>
                                <p:grpSpPr>
                                  <a:xfrm>
                                    <a:off x="214863" y="529975"/>
                                    <a:ext cx="2784600" cy="2784600"/>
                                    <a:chOff x="214863" y="529975"/>
                                    <a:chExt cx="2784600" cy="2784600"/>
                                  </a:xfrm>
                                </p:grpSpPr>
                                <p:sp>
                                  <p:nvSpPr>
                                    <p:cNvPr id="893" name="Google Shape;893;p3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356863" y="31003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894" name="Google Shape;894;p3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1063" y="26719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895" name="Google Shape;895;p3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1063" y="28861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896" name="Google Shape;896;p3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1063" y="31003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897" name="Google Shape;897;p3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785263" y="26719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grpSp>
                                  <p:nvGrpSpPr>
                                    <p:cNvPr id="898" name="Google Shape;898;p34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529975"/>
                                      <a:ext cx="2784600" cy="2784600"/>
                                      <a:chOff x="214863" y="529975"/>
                                      <a:chExt cx="2784600" cy="2784600"/>
                                    </a:xfrm>
                                  </p:grpSpPr>
                                  <p:grpSp>
                                    <p:nvGrpSpPr>
                                      <p:cNvPr id="899" name="Google Shape;899;p34"/>
                                      <p:cNvGrpSpPr/>
                                      <p:nvPr/>
                                    </p:nvGrpSpPr>
                                    <p:grpSpPr>
                                      <a:xfrm rot="-5400000">
                                        <a:off x="1821363" y="1493875"/>
                                        <a:ext cx="2142000" cy="214200"/>
                                        <a:chOff x="469450" y="2356425"/>
                                        <a:chExt cx="2142000" cy="214200"/>
                                      </a:xfrm>
                                    </p:grpSpPr>
                                    <p:sp>
                                      <p:nvSpPr>
                                        <p:cNvPr id="900" name="Google Shape;900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69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901" name="Google Shape;901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683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902" name="Google Shape;902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897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903" name="Google Shape;903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112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904" name="Google Shape;904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326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905" name="Google Shape;905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540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906" name="Google Shape;906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754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907" name="Google Shape;907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968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908" name="Google Shape;908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183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909" name="Google Shape;909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397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FEFE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</p:grpSp>
                                  <p:grpSp>
                                    <p:nvGrpSpPr>
                                      <p:cNvPr id="910" name="Google Shape;910;p34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14863" y="529975"/>
                                        <a:ext cx="2784600" cy="2784600"/>
                                        <a:chOff x="214863" y="529975"/>
                                        <a:chExt cx="2784600" cy="2784600"/>
                                      </a:xfrm>
                                    </p:grpSpPr>
                                    <p:grpSp>
                                      <p:nvGrpSpPr>
                                        <p:cNvPr id="911" name="Google Shape;911;p34"/>
                                        <p:cNvGrpSpPr/>
                                        <p:nvPr/>
                                      </p:nvGrpSpPr>
                                      <p:grpSpPr>
                                        <a:xfrm rot="-5400000">
                                          <a:off x="1607163" y="1493875"/>
                                          <a:ext cx="2142000" cy="214200"/>
                                          <a:chOff x="469450" y="2356425"/>
                                          <a:chExt cx="2142000" cy="214200"/>
                                        </a:xfrm>
                                      </p:grpSpPr>
                                      <p:sp>
                                        <p:nvSpPr>
                                          <p:cNvPr id="912" name="Google Shape;912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13" name="Google Shape;913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14" name="Google Shape;914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15" name="Google Shape;915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16" name="Google Shape;916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17" name="Google Shape;917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18" name="Google Shape;918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19" name="Google Shape;919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20" name="Google Shape;920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921" name="Google Shape;921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</p:grpSp>
                                    <p:grpSp>
                                      <p:nvGrpSpPr>
                                        <p:cNvPr id="922" name="Google Shape;922;p34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214863" y="529975"/>
                                          <a:ext cx="2784600" cy="2784600"/>
                                          <a:chOff x="214863" y="529975"/>
                                          <a:chExt cx="2784600" cy="2784600"/>
                                        </a:xfrm>
                                      </p:grpSpPr>
                                      <p:grpSp>
                                        <p:nvGrpSpPr>
                                          <p:cNvPr id="923" name="Google Shape;923;p34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529975"/>
                                            <a:ext cx="2356200" cy="2356200"/>
                                            <a:chOff x="745000" y="1234750"/>
                                            <a:chExt cx="2356200" cy="2356200"/>
                                          </a:xfrm>
                                        </p:grpSpPr>
                                        <p:grpSp>
                                          <p:nvGrpSpPr>
                                            <p:cNvPr id="924" name="Google Shape;924;p34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745000" y="1234750"/>
                                              <a:ext cx="2142000" cy="2142000"/>
                                              <a:chOff x="469450" y="428625"/>
                                              <a:chExt cx="2142000" cy="2142000"/>
                                            </a:xfrm>
                                          </p:grpSpPr>
                                          <p:sp>
                                            <p:nvSpPr>
                                              <p:cNvPr id="925" name="Google Shape;925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8570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FEFE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grpSp>
                                            <p:nvGrpSpPr>
                                              <p:cNvPr id="926" name="Google Shape;926;p34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469450" y="428625"/>
                                                <a:ext cx="2142000" cy="2142000"/>
                                                <a:chOff x="469450" y="428625"/>
                                                <a:chExt cx="2142000" cy="2142000"/>
                                              </a:xfrm>
                                            </p:grpSpPr>
                                            <p:sp>
                                              <p:nvSpPr>
                                                <p:cNvPr id="927" name="Google Shape;92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28" name="Google Shape;92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29" name="Google Shape;92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0" name="Google Shape;93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1" name="Google Shape;93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2" name="Google Shape;93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3" name="Google Shape;93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4" name="Google Shape;93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5" name="Google Shape;93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6" name="Google Shape;93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7" name="Google Shape;93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8" name="Google Shape;93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39" name="Google Shape;93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0" name="Google Shape;94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1" name="Google Shape;94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2" name="Google Shape;94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3" name="Google Shape;94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4" name="Google Shape;94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5" name="Google Shape;94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6" name="Google Shape;94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7" name="Google Shape;94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8" name="Google Shape;94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49" name="Google Shape;94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0" name="Google Shape;95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1" name="Google Shape;95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2" name="Google Shape;95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3" name="Google Shape;95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4" name="Google Shape;95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5" name="Google Shape;95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6" name="Google Shape;95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7" name="Google Shape;95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8" name="Google Shape;95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59" name="Google Shape;95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0" name="Google Shape;96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1" name="Google Shape;96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2" name="Google Shape;96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3" name="Google Shape;96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4" name="Google Shape;96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5" name="Google Shape;96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6" name="Google Shape;96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7" name="Google Shape;96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8" name="Google Shape;96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69" name="Google Shape;96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0" name="Google Shape;97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1" name="Google Shape;97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2" name="Google Shape;97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3" name="Google Shape;97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4" name="Google Shape;97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5" name="Google Shape;97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6" name="Google Shape;97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7" name="Google Shape;97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8" name="Google Shape;97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79" name="Google Shape;97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0" name="Google Shape;98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1" name="Google Shape;98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2" name="Google Shape;98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3" name="Google Shape;98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4" name="Google Shape;98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5" name="Google Shape;98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6" name="Google Shape;98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7" name="Google Shape;98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8" name="Google Shape;98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89" name="Google Shape;98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0" name="Google Shape;99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1" name="Google Shape;99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2" name="Google Shape;99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3" name="Google Shape;99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4" name="Google Shape;99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5" name="Google Shape;99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6" name="Google Shape;99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7" name="Google Shape;99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8" name="Google Shape;99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999" name="Google Shape;99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0" name="Google Shape;100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1" name="Google Shape;100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2" name="Google Shape;100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3" name="Google Shape;100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4" name="Google Shape;100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5" name="Google Shape;100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6" name="Google Shape;100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7" name="Google Shape;100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8" name="Google Shape;100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09" name="Google Shape;100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0" name="Google Shape;101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1" name="Google Shape;101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2" name="Google Shape;101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3" name="Google Shape;101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4" name="Google Shape;101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5" name="Google Shape;101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6" name="Google Shape;101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7" name="Google Shape;101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8" name="Google Shape;101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19" name="Google Shape;101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20" name="Google Shape;102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21" name="Google Shape;102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22" name="Google Shape;102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23" name="Google Shape;102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24" name="Google Shape;102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025" name="Google Shape;102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</p:grpSp>
                                        </p:grpSp>
                                        <p:grpSp>
                                          <p:nvGrpSpPr>
                                            <p:cNvPr id="1026" name="Google Shape;1026;p34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745000" y="3376750"/>
                                              <a:ext cx="2142000" cy="214200"/>
                                              <a:chOff x="469450" y="2356425"/>
                                              <a:chExt cx="2142000" cy="214200"/>
                                            </a:xfrm>
                                          </p:grpSpPr>
                                          <p:sp>
                                            <p:nvSpPr>
                                              <p:cNvPr id="1027" name="Google Shape;1027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FEFE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28" name="Google Shape;1028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83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29" name="Google Shape;1029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97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30" name="Google Shape;1030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112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31" name="Google Shape;1031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326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F3F3F3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32" name="Google Shape;1032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540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FF0000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33" name="Google Shape;1033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54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F3F3F3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34" name="Google Shape;1034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968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35" name="Google Shape;1035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183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36" name="Google Shape;1036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397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</p:grpSp>
                                        <p:grpSp>
                                          <p:nvGrpSpPr>
                                            <p:cNvPr id="1037" name="Google Shape;1037;p34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 rot="-5400000">
                                              <a:off x="1923100" y="2412850"/>
                                              <a:ext cx="2142000" cy="214200"/>
                                              <a:chOff x="469450" y="2356425"/>
                                              <a:chExt cx="2142000" cy="214200"/>
                                            </a:xfrm>
                                          </p:grpSpPr>
                                          <p:sp>
                                            <p:nvSpPr>
                                              <p:cNvPr id="1038" name="Google Shape;1038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39" name="Google Shape;1039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83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40" name="Google Shape;1040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97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41" name="Google Shape;1041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112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42" name="Google Shape;1042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326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43" name="Google Shape;1043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540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44" name="Google Shape;1044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54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45" name="Google Shape;1045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968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46" name="Google Shape;1046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183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047" name="Google Shape;1047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397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F3F3F3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</p:grpSp>
                                        <p:sp>
                                          <p:nvSpPr>
                                            <p:cNvPr id="1048" name="Google Shape;1048;p34"/>
                                            <p:cNvSpPr/>
                                            <p:nvPr/>
                                          </p:nvSpPr>
                                          <p:spPr>
                                            <a:xfrm rot="-5400000">
                                              <a:off x="2887000" y="1234750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grpSp>
                                        <p:nvGrpSpPr>
                                          <p:cNvPr id="1049" name="Google Shape;1049;p34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2886175"/>
                                            <a:ext cx="2142000" cy="214200"/>
                                            <a:chOff x="469450" y="2356425"/>
                                            <a:chExt cx="2142000" cy="214200"/>
                                          </a:xfrm>
                                        </p:grpSpPr>
                                        <p:sp>
                                          <p:nvSpPr>
                                            <p:cNvPr id="1050" name="Google Shape;1050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469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1" name="Google Shape;1051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683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2" name="Google Shape;1052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97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3" name="Google Shape;1053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112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3F3F3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4" name="Google Shape;1054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326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F0000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5" name="Google Shape;1055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540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3F3F3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6" name="Google Shape;1056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754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7" name="Google Shape;1057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968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8" name="Google Shape;1058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183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59" name="Google Shape;1059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397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grpSp>
                                        <p:nvGrpSpPr>
                                          <p:cNvPr id="1060" name="Google Shape;1060;p34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3100375"/>
                                            <a:ext cx="2142000" cy="214200"/>
                                            <a:chOff x="469450" y="2356425"/>
                                            <a:chExt cx="2142000" cy="214200"/>
                                          </a:xfrm>
                                        </p:grpSpPr>
                                        <p:sp>
                                          <p:nvSpPr>
                                            <p:cNvPr id="1061" name="Google Shape;1061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469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62" name="Google Shape;1062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683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63" name="Google Shape;1063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97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3F3F3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64" name="Google Shape;1064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112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F0000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65" name="Google Shape;1065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326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3F3F3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66" name="Google Shape;1066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540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67" name="Google Shape;1067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754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68" name="Google Shape;1068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968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69" name="Google Shape;1069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183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070" name="Google Shape;1070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397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sp>
                                        <p:nvSpPr>
                                          <p:cNvPr id="1071" name="Google Shape;1071;p3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785263" y="288617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</p:grpSp>
                                  </p:grpSp>
                                </p:grpSp>
                              </p:grpSp>
                            </p:grpSp>
                            <p:sp>
                              <p:nvSpPr>
                                <p:cNvPr id="1072" name="Google Shape;1072;p34"/>
                                <p:cNvSpPr/>
                                <p:nvPr/>
                              </p:nvSpPr>
                              <p:spPr>
                                <a:xfrm>
                                  <a:off x="2785263" y="2774475"/>
                                  <a:ext cx="214200" cy="214200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EEEEEE"/>
                                </a:solidFill>
                                <a:ln cap="flat" cmpd="sng" w="9525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1073" name="Google Shape;1073;p34"/>
                              <p:cNvSpPr/>
                              <p:nvPr/>
                            </p:nvSpPr>
                            <p:spPr>
                              <a:xfrm>
                                <a:off x="2989263" y="29886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sp>
                  <p:nvSpPr>
                    <p:cNvPr id="1074" name="Google Shape;1074;p34"/>
                    <p:cNvSpPr/>
                    <p:nvPr/>
                  </p:nvSpPr>
                  <p:spPr>
                    <a:xfrm>
                      <a:off x="2989263" y="3202875"/>
                      <a:ext cx="214200" cy="214200"/>
                    </a:xfrm>
                    <a:prstGeom prst="rect">
                      <a:avLst/>
                    </a:prstGeom>
                    <a:solidFill>
                      <a:srgbClr val="EFEFE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075" name="Google Shape;1075;p34"/>
            <p:cNvSpPr/>
            <p:nvPr/>
          </p:nvSpPr>
          <p:spPr>
            <a:xfrm>
              <a:off x="2998788" y="3051425"/>
              <a:ext cx="214200" cy="2142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076" name="Google Shape;1076;p34"/>
          <p:cNvGrpSpPr/>
          <p:nvPr/>
        </p:nvGrpSpPr>
        <p:grpSpPr>
          <a:xfrm>
            <a:off x="5898750" y="2700884"/>
            <a:ext cx="2788049" cy="2373443"/>
            <a:chOff x="5907150" y="2629434"/>
            <a:chExt cx="2788049" cy="2373443"/>
          </a:xfrm>
        </p:grpSpPr>
        <p:grpSp>
          <p:nvGrpSpPr>
            <p:cNvPr id="1077" name="Google Shape;1077;p34"/>
            <p:cNvGrpSpPr/>
            <p:nvPr/>
          </p:nvGrpSpPr>
          <p:grpSpPr>
            <a:xfrm>
              <a:off x="5907150" y="2629434"/>
              <a:ext cx="2788026" cy="2373443"/>
              <a:chOff x="5907150" y="2629434"/>
              <a:chExt cx="2788026" cy="2373443"/>
            </a:xfrm>
          </p:grpSpPr>
          <p:grpSp>
            <p:nvGrpSpPr>
              <p:cNvPr id="1078" name="Google Shape;1078;p34"/>
              <p:cNvGrpSpPr/>
              <p:nvPr/>
            </p:nvGrpSpPr>
            <p:grpSpPr>
              <a:xfrm>
                <a:off x="5907150" y="2629434"/>
                <a:ext cx="2613775" cy="2373443"/>
                <a:chOff x="-12" y="56825"/>
                <a:chExt cx="3213000" cy="3213000"/>
              </a:xfrm>
            </p:grpSpPr>
            <p:grpSp>
              <p:nvGrpSpPr>
                <p:cNvPr id="1079" name="Google Shape;1079;p34"/>
                <p:cNvGrpSpPr/>
                <p:nvPr/>
              </p:nvGrpSpPr>
              <p:grpSpPr>
                <a:xfrm>
                  <a:off x="-12" y="56825"/>
                  <a:ext cx="3213000" cy="3213000"/>
                  <a:chOff x="204663" y="204075"/>
                  <a:chExt cx="3213000" cy="3213000"/>
                </a:xfrm>
              </p:grpSpPr>
              <p:grpSp>
                <p:nvGrpSpPr>
                  <p:cNvPr id="1080" name="Google Shape;1080;p34"/>
                  <p:cNvGrpSpPr/>
                  <p:nvPr/>
                </p:nvGrpSpPr>
                <p:grpSpPr>
                  <a:xfrm rot="-5400000">
                    <a:off x="3096363" y="525375"/>
                    <a:ext cx="428400" cy="214200"/>
                    <a:chOff x="2356863" y="3100375"/>
                    <a:chExt cx="428400" cy="214200"/>
                  </a:xfrm>
                </p:grpSpPr>
                <p:sp>
                  <p:nvSpPr>
                    <p:cNvPr id="1081" name="Google Shape;1081;p34"/>
                    <p:cNvSpPr/>
                    <p:nvPr/>
                  </p:nvSpPr>
                  <p:spPr>
                    <a:xfrm>
                      <a:off x="2356863" y="3100375"/>
                      <a:ext cx="214200" cy="214200"/>
                    </a:xfrm>
                    <a:prstGeom prst="rect">
                      <a:avLst/>
                    </a:prstGeom>
                    <a:solidFill>
                      <a:srgbClr val="EFEFE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082" name="Google Shape;1082;p34"/>
                    <p:cNvSpPr/>
                    <p:nvPr/>
                  </p:nvSpPr>
                  <p:spPr>
                    <a:xfrm>
                      <a:off x="2571063" y="3100375"/>
                      <a:ext cx="214200" cy="214200"/>
                    </a:xfrm>
                    <a:prstGeom prst="rect">
                      <a:avLst/>
                    </a:prstGeom>
                    <a:solidFill>
                      <a:srgbClr val="EFEFE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083" name="Google Shape;1083;p34"/>
                  <p:cNvGrpSpPr/>
                  <p:nvPr/>
                </p:nvGrpSpPr>
                <p:grpSpPr>
                  <a:xfrm>
                    <a:off x="204663" y="204075"/>
                    <a:ext cx="3213000" cy="3213000"/>
                    <a:chOff x="204663" y="204075"/>
                    <a:chExt cx="3213000" cy="3213000"/>
                  </a:xfrm>
                </p:grpSpPr>
                <p:sp>
                  <p:nvSpPr>
                    <p:cNvPr id="1084" name="Google Shape;1084;p34"/>
                    <p:cNvSpPr/>
                    <p:nvPr/>
                  </p:nvSpPr>
                  <p:spPr>
                    <a:xfrm rot="-5400000">
                      <a:off x="2989263" y="204075"/>
                      <a:ext cx="214200" cy="214200"/>
                    </a:xfrm>
                    <a:prstGeom prst="rect">
                      <a:avLst/>
                    </a:prstGeom>
                    <a:solidFill>
                      <a:srgbClr val="EFEFE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grpSp>
                  <p:nvGrpSpPr>
                    <p:cNvPr id="1085" name="Google Shape;1085;p34"/>
                    <p:cNvGrpSpPr/>
                    <p:nvPr/>
                  </p:nvGrpSpPr>
                  <p:grpSpPr>
                    <a:xfrm>
                      <a:off x="204663" y="204075"/>
                      <a:ext cx="3213000" cy="3213000"/>
                      <a:chOff x="204663" y="204075"/>
                      <a:chExt cx="3213000" cy="3213000"/>
                    </a:xfrm>
                  </p:grpSpPr>
                  <p:sp>
                    <p:nvSpPr>
                      <p:cNvPr id="1086" name="Google Shape;1086;p34"/>
                      <p:cNvSpPr/>
                      <p:nvPr/>
                    </p:nvSpPr>
                    <p:spPr>
                      <a:xfrm>
                        <a:off x="2775063" y="32028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87" name="Google Shape;1087;p34"/>
                      <p:cNvSpPr/>
                      <p:nvPr/>
                    </p:nvSpPr>
                    <p:spPr>
                      <a:xfrm rot="-5400000">
                        <a:off x="3203463" y="2040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088" name="Google Shape;1088;p34"/>
                      <p:cNvSpPr/>
                      <p:nvPr/>
                    </p:nvSpPr>
                    <p:spPr>
                      <a:xfrm>
                        <a:off x="3203463" y="29886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grpSp>
                    <p:nvGrpSpPr>
                      <p:cNvPr id="1089" name="Google Shape;1089;p34"/>
                      <p:cNvGrpSpPr/>
                      <p:nvPr/>
                    </p:nvGrpSpPr>
                    <p:grpSpPr>
                      <a:xfrm>
                        <a:off x="204663" y="204075"/>
                        <a:ext cx="3213000" cy="3213000"/>
                        <a:chOff x="204663" y="204075"/>
                        <a:chExt cx="3213000" cy="3213000"/>
                      </a:xfrm>
                    </p:grpSpPr>
                    <p:grpSp>
                      <p:nvGrpSpPr>
                        <p:cNvPr id="1090" name="Google Shape;1090;p34"/>
                        <p:cNvGrpSpPr/>
                        <p:nvPr/>
                      </p:nvGrpSpPr>
                      <p:grpSpPr>
                        <a:xfrm>
                          <a:off x="204663" y="3202875"/>
                          <a:ext cx="2142000" cy="214200"/>
                          <a:chOff x="469450" y="2356425"/>
                          <a:chExt cx="2142000" cy="214200"/>
                        </a:xfrm>
                      </p:grpSpPr>
                      <p:sp>
                        <p:nvSpPr>
                          <p:cNvPr id="1091" name="Google Shape;1091;p34"/>
                          <p:cNvSpPr/>
                          <p:nvPr/>
                        </p:nvSpPr>
                        <p:spPr>
                          <a:xfrm>
                            <a:off x="4694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FEFE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092" name="Google Shape;1092;p34"/>
                          <p:cNvSpPr/>
                          <p:nvPr/>
                        </p:nvSpPr>
                        <p:spPr>
                          <a:xfrm>
                            <a:off x="6836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FEFE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093" name="Google Shape;1093;p34"/>
                          <p:cNvSpPr/>
                          <p:nvPr/>
                        </p:nvSpPr>
                        <p:spPr>
                          <a:xfrm>
                            <a:off x="8978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FEFE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094" name="Google Shape;1094;p34"/>
                          <p:cNvSpPr/>
                          <p:nvPr/>
                        </p:nvSpPr>
                        <p:spPr>
                          <a:xfrm>
                            <a:off x="11120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7F7F7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095" name="Google Shape;1095;p34"/>
                          <p:cNvSpPr/>
                          <p:nvPr/>
                        </p:nvSpPr>
                        <p:spPr>
                          <a:xfrm>
                            <a:off x="13262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FF0000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096" name="Google Shape;1096;p34"/>
                          <p:cNvSpPr/>
                          <p:nvPr/>
                        </p:nvSpPr>
                        <p:spPr>
                          <a:xfrm>
                            <a:off x="15404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F3F3F3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097" name="Google Shape;1097;p34"/>
                          <p:cNvSpPr/>
                          <p:nvPr/>
                        </p:nvSpPr>
                        <p:spPr>
                          <a:xfrm>
                            <a:off x="17546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FEFE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098" name="Google Shape;1098;p34"/>
                          <p:cNvSpPr/>
                          <p:nvPr/>
                        </p:nvSpPr>
                        <p:spPr>
                          <a:xfrm>
                            <a:off x="19688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FEFE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099" name="Google Shape;1099;p34"/>
                          <p:cNvSpPr/>
                          <p:nvPr/>
                        </p:nvSpPr>
                        <p:spPr>
                          <a:xfrm>
                            <a:off x="21830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FEFE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100" name="Google Shape;1100;p34"/>
                          <p:cNvSpPr/>
                          <p:nvPr/>
                        </p:nvSpPr>
                        <p:spPr>
                          <a:xfrm>
                            <a:off x="2397250" y="235642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FEFE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101" name="Google Shape;1101;p34"/>
                        <p:cNvGrpSpPr/>
                        <p:nvPr/>
                      </p:nvGrpSpPr>
                      <p:grpSpPr>
                        <a:xfrm>
                          <a:off x="2346663" y="3202875"/>
                          <a:ext cx="428400" cy="214200"/>
                          <a:chOff x="2356863" y="3100375"/>
                          <a:chExt cx="428400" cy="214200"/>
                        </a:xfrm>
                      </p:grpSpPr>
                      <p:sp>
                        <p:nvSpPr>
                          <p:cNvPr id="1102" name="Google Shape;1102;p34"/>
                          <p:cNvSpPr/>
                          <p:nvPr/>
                        </p:nvSpPr>
                        <p:spPr>
                          <a:xfrm>
                            <a:off x="2356863" y="31003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FEFE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103" name="Google Shape;1103;p34"/>
                          <p:cNvSpPr/>
                          <p:nvPr/>
                        </p:nvSpPr>
                        <p:spPr>
                          <a:xfrm>
                            <a:off x="2571063" y="31003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FEFEF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104" name="Google Shape;1104;p34"/>
                        <p:cNvGrpSpPr/>
                        <p:nvPr/>
                      </p:nvGrpSpPr>
                      <p:grpSpPr>
                        <a:xfrm>
                          <a:off x="204663" y="204075"/>
                          <a:ext cx="3213000" cy="2998800"/>
                          <a:chOff x="204663" y="204075"/>
                          <a:chExt cx="3213000" cy="2998800"/>
                        </a:xfrm>
                      </p:grpSpPr>
                      <p:grpSp>
                        <p:nvGrpSpPr>
                          <p:cNvPr id="1105" name="Google Shape;1105;p34"/>
                          <p:cNvGrpSpPr/>
                          <p:nvPr/>
                        </p:nvGrpSpPr>
                        <p:grpSpPr>
                          <a:xfrm rot="-5400000">
                            <a:off x="2239563" y="1810575"/>
                            <a:ext cx="2142000" cy="214200"/>
                            <a:chOff x="469450" y="2356425"/>
                            <a:chExt cx="2142000" cy="214200"/>
                          </a:xfrm>
                        </p:grpSpPr>
                        <p:sp>
                          <p:nvSpPr>
                            <p:cNvPr id="1106" name="Google Shape;1106;p34"/>
                            <p:cNvSpPr/>
                            <p:nvPr/>
                          </p:nvSpPr>
                          <p:spPr>
                            <a:xfrm>
                              <a:off x="4694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07" name="Google Shape;1107;p34"/>
                            <p:cNvSpPr/>
                            <p:nvPr/>
                          </p:nvSpPr>
                          <p:spPr>
                            <a:xfrm>
                              <a:off x="6836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08" name="Google Shape;1108;p34"/>
                            <p:cNvSpPr/>
                            <p:nvPr/>
                          </p:nvSpPr>
                          <p:spPr>
                            <a:xfrm>
                              <a:off x="8978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09" name="Google Shape;1109;p34"/>
                            <p:cNvSpPr/>
                            <p:nvPr/>
                          </p:nvSpPr>
                          <p:spPr>
                            <a:xfrm>
                              <a:off x="11120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10" name="Google Shape;1110;p34"/>
                            <p:cNvSpPr/>
                            <p:nvPr/>
                          </p:nvSpPr>
                          <p:spPr>
                            <a:xfrm>
                              <a:off x="13262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11" name="Google Shape;1111;p34"/>
                            <p:cNvSpPr/>
                            <p:nvPr/>
                          </p:nvSpPr>
                          <p:spPr>
                            <a:xfrm>
                              <a:off x="15404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12" name="Google Shape;1112;p34"/>
                            <p:cNvSpPr/>
                            <p:nvPr/>
                          </p:nvSpPr>
                          <p:spPr>
                            <a:xfrm>
                              <a:off x="17546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13" name="Google Shape;1113;p34"/>
                            <p:cNvSpPr/>
                            <p:nvPr/>
                          </p:nvSpPr>
                          <p:spPr>
                            <a:xfrm>
                              <a:off x="19688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14" name="Google Shape;1114;p34"/>
                            <p:cNvSpPr/>
                            <p:nvPr/>
                          </p:nvSpPr>
                          <p:spPr>
                            <a:xfrm>
                              <a:off x="21830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115" name="Google Shape;1115;p34"/>
                            <p:cNvSpPr/>
                            <p:nvPr/>
                          </p:nvSpPr>
                          <p:spPr>
                            <a:xfrm>
                              <a:off x="2397250" y="235642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FEFEF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  <p:grpSp>
                        <p:nvGrpSpPr>
                          <p:cNvPr id="1116" name="Google Shape;1116;p34"/>
                          <p:cNvGrpSpPr/>
                          <p:nvPr/>
                        </p:nvGrpSpPr>
                        <p:grpSpPr>
                          <a:xfrm>
                            <a:off x="204663" y="204075"/>
                            <a:ext cx="2998800" cy="2998800"/>
                            <a:chOff x="204663" y="204075"/>
                            <a:chExt cx="2998800" cy="2998800"/>
                          </a:xfrm>
                        </p:grpSpPr>
                        <p:sp>
                          <p:nvSpPr>
                            <p:cNvPr id="1117" name="Google Shape;1117;p34"/>
                            <p:cNvSpPr/>
                            <p:nvPr/>
                          </p:nvSpPr>
                          <p:spPr>
                            <a:xfrm>
                              <a:off x="2775063" y="298867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EEEEE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1118" name="Google Shape;1118;p34"/>
                            <p:cNvGrpSpPr/>
                            <p:nvPr/>
                          </p:nvGrpSpPr>
                          <p:grpSpPr>
                            <a:xfrm rot="-5400000">
                              <a:off x="2882163" y="525375"/>
                              <a:ext cx="428400" cy="214200"/>
                              <a:chOff x="2356863" y="3100375"/>
                              <a:chExt cx="428400" cy="214200"/>
                            </a:xfrm>
                          </p:grpSpPr>
                          <p:sp>
                            <p:nvSpPr>
                              <p:cNvPr id="1119" name="Google Shape;1119;p34"/>
                              <p:cNvSpPr/>
                              <p:nvPr/>
                            </p:nvSpPr>
                            <p:spPr>
                              <a:xfrm>
                                <a:off x="2356863" y="31003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120" name="Google Shape;1120;p34"/>
                              <p:cNvSpPr/>
                              <p:nvPr/>
                            </p:nvSpPr>
                            <p:spPr>
                              <a:xfrm>
                                <a:off x="2571063" y="31003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  <p:grpSp>
                          <p:nvGrpSpPr>
                            <p:cNvPr id="1121" name="Google Shape;1121;p34"/>
                            <p:cNvGrpSpPr/>
                            <p:nvPr/>
                          </p:nvGrpSpPr>
                          <p:grpSpPr>
                            <a:xfrm>
                              <a:off x="204663" y="204075"/>
                              <a:ext cx="2998800" cy="2998800"/>
                              <a:chOff x="204663" y="204075"/>
                              <a:chExt cx="2998800" cy="2998800"/>
                            </a:xfrm>
                          </p:grpSpPr>
                          <p:grpSp>
                            <p:nvGrpSpPr>
                              <p:cNvPr id="1122" name="Google Shape;1122;p34"/>
                              <p:cNvGrpSpPr/>
                              <p:nvPr/>
                            </p:nvGrpSpPr>
                            <p:grpSpPr>
                              <a:xfrm>
                                <a:off x="2346663" y="2988675"/>
                                <a:ext cx="428400" cy="214200"/>
                                <a:chOff x="2356863" y="3100375"/>
                                <a:chExt cx="428400" cy="214200"/>
                              </a:xfrm>
                            </p:grpSpPr>
                            <p:sp>
                              <p:nvSpPr>
                                <p:cNvPr id="1123" name="Google Shape;1123;p34"/>
                                <p:cNvSpPr/>
                                <p:nvPr/>
                              </p:nvSpPr>
                              <p:spPr>
                                <a:xfrm>
                                  <a:off x="2356863" y="3100375"/>
                                  <a:ext cx="214200" cy="214200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EEEEEE"/>
                                </a:solidFill>
                                <a:ln cap="flat" cmpd="sng" w="9525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  <p:sp>
                              <p:nvSpPr>
                                <p:cNvPr id="1124" name="Google Shape;1124;p34"/>
                                <p:cNvSpPr/>
                                <p:nvPr/>
                              </p:nvSpPr>
                              <p:spPr>
                                <a:xfrm>
                                  <a:off x="2571063" y="3100375"/>
                                  <a:ext cx="214200" cy="214200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EEEEEE"/>
                                </a:solidFill>
                                <a:ln cap="flat" cmpd="sng" w="9525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</p:grpSp>
                          <p:grpSp>
                            <p:nvGrpSpPr>
                              <p:cNvPr id="1125" name="Google Shape;1125;p34"/>
                              <p:cNvGrpSpPr/>
                              <p:nvPr/>
                            </p:nvGrpSpPr>
                            <p:grpSpPr>
                              <a:xfrm>
                                <a:off x="204663" y="204075"/>
                                <a:ext cx="2998800" cy="2998800"/>
                                <a:chOff x="204663" y="204075"/>
                                <a:chExt cx="2998800" cy="2998800"/>
                              </a:xfrm>
                            </p:grpSpPr>
                            <p:grpSp>
                              <p:nvGrpSpPr>
                                <p:cNvPr id="1126" name="Google Shape;1126;p34"/>
                                <p:cNvGrpSpPr/>
                                <p:nvPr/>
                              </p:nvGrpSpPr>
                              <p:grpSpPr>
                                <a:xfrm>
                                  <a:off x="204663" y="2988675"/>
                                  <a:ext cx="2142000" cy="214200"/>
                                  <a:chOff x="469450" y="2356425"/>
                                  <a:chExt cx="2142000" cy="214200"/>
                                </a:xfrm>
                              </p:grpSpPr>
                              <p:sp>
                                <p:nvSpPr>
                                  <p:cNvPr id="1127" name="Google Shape;1127;p34"/>
                                  <p:cNvSpPr/>
                                  <p:nvPr/>
                                </p:nvSpPr>
                                <p:spPr>
                                  <a:xfrm>
                                    <a:off x="4694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FEFEF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28" name="Google Shape;1128;p34"/>
                                  <p:cNvSpPr/>
                                  <p:nvPr/>
                                </p:nvSpPr>
                                <p:spPr>
                                  <a:xfrm>
                                    <a:off x="6836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29" name="Google Shape;1129;p34"/>
                                  <p:cNvSpPr/>
                                  <p:nvPr/>
                                </p:nvSpPr>
                                <p:spPr>
                                  <a:xfrm>
                                    <a:off x="8978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7F7F7F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30" name="Google Shape;1130;p34"/>
                                  <p:cNvSpPr/>
                                  <p:nvPr/>
                                </p:nvSpPr>
                                <p:spPr>
                                  <a:xfrm>
                                    <a:off x="11120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FF0000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31" name="Google Shape;1131;p34"/>
                                  <p:cNvSpPr/>
                                  <p:nvPr/>
                                </p:nvSpPr>
                                <p:spPr>
                                  <a:xfrm>
                                    <a:off x="13262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F3F3F3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32" name="Google Shape;1132;p34"/>
                                  <p:cNvSpPr/>
                                  <p:nvPr/>
                                </p:nvSpPr>
                                <p:spPr>
                                  <a:xfrm>
                                    <a:off x="15404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33" name="Google Shape;1133;p34"/>
                                  <p:cNvSpPr/>
                                  <p:nvPr/>
                                </p:nvSpPr>
                                <p:spPr>
                                  <a:xfrm>
                                    <a:off x="17546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34" name="Google Shape;1134;p34"/>
                                  <p:cNvSpPr/>
                                  <p:nvPr/>
                                </p:nvSpPr>
                                <p:spPr>
                                  <a:xfrm>
                                    <a:off x="19688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35" name="Google Shape;1135;p34"/>
                                  <p:cNvSpPr/>
                                  <p:nvPr/>
                                </p:nvSpPr>
                                <p:spPr>
                                  <a:xfrm>
                                    <a:off x="21830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36" name="Google Shape;1136;p34"/>
                                  <p:cNvSpPr/>
                                  <p:nvPr/>
                                </p:nvSpPr>
                                <p:spPr>
                                  <a:xfrm>
                                    <a:off x="23972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1137" name="Google Shape;1137;p34"/>
                                <p:cNvGrpSpPr/>
                                <p:nvPr/>
                              </p:nvGrpSpPr>
                              <p:grpSpPr>
                                <a:xfrm rot="-5400000">
                                  <a:off x="2025363" y="1810575"/>
                                  <a:ext cx="2142000" cy="214200"/>
                                  <a:chOff x="469450" y="2356425"/>
                                  <a:chExt cx="2142000" cy="214200"/>
                                </a:xfrm>
                              </p:grpSpPr>
                              <p:sp>
                                <p:nvSpPr>
                                  <p:cNvPr id="1138" name="Google Shape;1138;p34"/>
                                  <p:cNvSpPr/>
                                  <p:nvPr/>
                                </p:nvSpPr>
                                <p:spPr>
                                  <a:xfrm>
                                    <a:off x="4694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39" name="Google Shape;1139;p34"/>
                                  <p:cNvSpPr/>
                                  <p:nvPr/>
                                </p:nvSpPr>
                                <p:spPr>
                                  <a:xfrm>
                                    <a:off x="6836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40" name="Google Shape;1140;p34"/>
                                  <p:cNvSpPr/>
                                  <p:nvPr/>
                                </p:nvSpPr>
                                <p:spPr>
                                  <a:xfrm>
                                    <a:off x="8978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41" name="Google Shape;1141;p34"/>
                                  <p:cNvSpPr/>
                                  <p:nvPr/>
                                </p:nvSpPr>
                                <p:spPr>
                                  <a:xfrm>
                                    <a:off x="11120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42" name="Google Shape;1142;p34"/>
                                  <p:cNvSpPr/>
                                  <p:nvPr/>
                                </p:nvSpPr>
                                <p:spPr>
                                  <a:xfrm>
                                    <a:off x="13262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43" name="Google Shape;1143;p34"/>
                                  <p:cNvSpPr/>
                                  <p:nvPr/>
                                </p:nvSpPr>
                                <p:spPr>
                                  <a:xfrm>
                                    <a:off x="15404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44" name="Google Shape;1144;p34"/>
                                  <p:cNvSpPr/>
                                  <p:nvPr/>
                                </p:nvSpPr>
                                <p:spPr>
                                  <a:xfrm>
                                    <a:off x="17546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45" name="Google Shape;1145;p34"/>
                                  <p:cNvSpPr/>
                                  <p:nvPr/>
                                </p:nvSpPr>
                                <p:spPr>
                                  <a:xfrm>
                                    <a:off x="19688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46" name="Google Shape;1146;p34"/>
                                  <p:cNvSpPr/>
                                  <p:nvPr/>
                                </p:nvSpPr>
                                <p:spPr>
                                  <a:xfrm>
                                    <a:off x="21830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147" name="Google Shape;1147;p34"/>
                                  <p:cNvSpPr/>
                                  <p:nvPr/>
                                </p:nvSpPr>
                                <p:spPr>
                                  <a:xfrm>
                                    <a:off x="23972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1148" name="Google Shape;1148;p34"/>
                                <p:cNvGrpSpPr/>
                                <p:nvPr/>
                              </p:nvGrpSpPr>
                              <p:grpSpPr>
                                <a:xfrm>
                                  <a:off x="204663" y="204075"/>
                                  <a:ext cx="2998800" cy="2998800"/>
                                  <a:chOff x="204663" y="204075"/>
                                  <a:chExt cx="2998800" cy="2998800"/>
                                </a:xfrm>
                              </p:grpSpPr>
                              <p:grpSp>
                                <p:nvGrpSpPr>
                                  <p:cNvPr id="1149" name="Google Shape;1149;p34"/>
                                  <p:cNvGrpSpPr/>
                                  <p:nvPr/>
                                </p:nvGrpSpPr>
                                <p:grpSpPr>
                                  <a:xfrm>
                                    <a:off x="204663" y="204075"/>
                                    <a:ext cx="2784600" cy="2784600"/>
                                    <a:chOff x="214863" y="204075"/>
                                    <a:chExt cx="2784600" cy="2784600"/>
                                  </a:xfrm>
                                </p:grpSpPr>
                                <p:grpSp>
                                  <p:nvGrpSpPr>
                                    <p:cNvPr id="1150" name="Google Shape;1150;p34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204075"/>
                                      <a:ext cx="2784600" cy="2784600"/>
                                      <a:chOff x="214863" y="529975"/>
                                      <a:chExt cx="2784600" cy="2784600"/>
                                    </a:xfrm>
                                  </p:grpSpPr>
                                  <p:sp>
                                    <p:nvSpPr>
                                      <p:cNvPr id="1151" name="Google Shape;1151;p3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356863" y="288617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grpSp>
                                    <p:nvGrpSpPr>
                                      <p:cNvPr id="1152" name="Google Shape;1152;p34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14863" y="529975"/>
                                        <a:ext cx="2784600" cy="2784600"/>
                                        <a:chOff x="214863" y="529975"/>
                                        <a:chExt cx="2784600" cy="2784600"/>
                                      </a:xfrm>
                                    </p:grpSpPr>
                                    <p:sp>
                                      <p:nvSpPr>
                                        <p:cNvPr id="1153" name="Google Shape;1153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356863" y="310037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154" name="Google Shape;1154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571063" y="267197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155" name="Google Shape;1155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571063" y="288617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156" name="Google Shape;1156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571063" y="310037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157" name="Google Shape;1157;p3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785263" y="267197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1158" name="Google Shape;1158;p34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214863" y="529975"/>
                                          <a:ext cx="2784600" cy="2784600"/>
                                          <a:chOff x="214863" y="529975"/>
                                          <a:chExt cx="2784600" cy="2784600"/>
                                        </a:xfrm>
                                      </p:grpSpPr>
                                      <p:grpSp>
                                        <p:nvGrpSpPr>
                                          <p:cNvPr id="1159" name="Google Shape;1159;p34"/>
                                          <p:cNvGrpSpPr/>
                                          <p:nvPr/>
                                        </p:nvGrpSpPr>
                                        <p:grpSpPr>
                                          <a:xfrm rot="-5400000">
                                            <a:off x="1821363" y="1493875"/>
                                            <a:ext cx="2142000" cy="214200"/>
                                            <a:chOff x="469450" y="2356425"/>
                                            <a:chExt cx="2142000" cy="214200"/>
                                          </a:xfrm>
                                        </p:grpSpPr>
                                        <p:sp>
                                          <p:nvSpPr>
                                            <p:cNvPr id="1160" name="Google Shape;1160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469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61" name="Google Shape;1161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683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62" name="Google Shape;1162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97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63" name="Google Shape;1163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112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64" name="Google Shape;1164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326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65" name="Google Shape;1165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540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66" name="Google Shape;1166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754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67" name="Google Shape;1167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968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68" name="Google Shape;1168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183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169" name="Google Shape;1169;p3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397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grpSp>
                                        <p:nvGrpSpPr>
                                          <p:cNvPr id="1170" name="Google Shape;1170;p34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529975"/>
                                            <a:ext cx="2784600" cy="2784600"/>
                                            <a:chOff x="214863" y="529975"/>
                                            <a:chExt cx="2784600" cy="2784600"/>
                                          </a:xfrm>
                                        </p:grpSpPr>
                                        <p:grpSp>
                                          <p:nvGrpSpPr>
                                            <p:cNvPr id="1171" name="Google Shape;1171;p34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 rot="-5400000">
                                              <a:off x="1607163" y="1493875"/>
                                              <a:ext cx="2142000" cy="214200"/>
                                              <a:chOff x="469450" y="2356425"/>
                                              <a:chExt cx="2142000" cy="214200"/>
                                            </a:xfrm>
                                          </p:grpSpPr>
                                          <p:sp>
                                            <p:nvSpPr>
                                              <p:cNvPr id="1172" name="Google Shape;1172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73" name="Google Shape;1173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83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74" name="Google Shape;1174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97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75" name="Google Shape;1175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112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76" name="Google Shape;1176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326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77" name="Google Shape;1177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540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78" name="Google Shape;1178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54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79" name="Google Shape;1179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968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80" name="Google Shape;1180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183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181" name="Google Shape;1181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397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FEFE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</p:grpSp>
                                        <p:grpSp>
                                          <p:nvGrpSpPr>
                                            <p:cNvPr id="1182" name="Google Shape;1182;p34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214863" y="529975"/>
                                              <a:ext cx="2784600" cy="2784600"/>
                                              <a:chOff x="214863" y="529975"/>
                                              <a:chExt cx="2784600" cy="2784600"/>
                                            </a:xfrm>
                                          </p:grpSpPr>
                                          <p:grpSp>
                                            <p:nvGrpSpPr>
                                              <p:cNvPr id="1183" name="Google Shape;1183;p34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214863" y="529975"/>
                                                <a:ext cx="2356200" cy="2356200"/>
                                                <a:chOff x="745000" y="1234750"/>
                                                <a:chExt cx="2356200" cy="2356200"/>
                                              </a:xfrm>
                                            </p:grpSpPr>
                                            <p:grpSp>
                                              <p:nvGrpSpPr>
                                                <p:cNvPr id="1184" name="Google Shape;1184;p34"/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>
                                                  <a:off x="745000" y="1234750"/>
                                                  <a:ext cx="2142000" cy="2142000"/>
                                                  <a:chOff x="469450" y="428625"/>
                                                  <a:chExt cx="2142000" cy="2142000"/>
                                                </a:xfrm>
                                              </p:grpSpPr>
                                              <p:sp>
                                                <p:nvSpPr>
                                                  <p:cNvPr id="1185" name="Google Shape;1185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469450" y="8570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FEFEF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grpSp>
                                                <p:nvGrpSpPr>
                                                  <p:cNvPr id="1186" name="Google Shape;1186;p34"/>
                                                  <p:cNvGrpSpPr/>
                                                  <p:nvPr/>
                                                </p:nvGrpSpPr>
                                                <p:grpSpPr>
                                                  <a:xfrm>
                                                    <a:off x="469450" y="428625"/>
                                                    <a:ext cx="2142000" cy="2142000"/>
                                                    <a:chOff x="469450" y="428625"/>
                                                    <a:chExt cx="2142000" cy="2142000"/>
                                                  </a:xfrm>
                                                </p:grpSpPr>
                                                <p:sp>
                                                  <p:nvSpPr>
                                                    <p:cNvPr id="1187" name="Google Shape;118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694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88" name="Google Shape;118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89" name="Google Shape;118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0" name="Google Shape;119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1" name="Google Shape;119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2" name="Google Shape;119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694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3" name="Google Shape;119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4" name="Google Shape;119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5" name="Google Shape;119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6" name="Google Shape;1196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7" name="Google Shape;119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857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8" name="Google Shape;119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857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199" name="Google Shape;119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857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0" name="Google Shape;120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857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1" name="Google Shape;120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694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2" name="Google Shape;120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3" name="Google Shape;120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4" name="Google Shape;120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5" name="Google Shape;120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6" name="Google Shape;1206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694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7" name="Google Shape;120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8" name="Google Shape;120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09" name="Google Shape;120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0" name="Google Shape;121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1" name="Google Shape;121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694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2" name="Google Shape;121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3" name="Google Shape;121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4" name="Google Shape;121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5" name="Google Shape;121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6" name="Google Shape;1216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694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7" name="Google Shape;121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8" name="Google Shape;121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19" name="Google Shape;121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0" name="Google Shape;122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1" name="Google Shape;122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694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2" name="Google Shape;122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3" name="Google Shape;122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4" name="Google Shape;122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5" name="Google Shape;122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6" name="Google Shape;1226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694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7" name="Google Shape;122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8" name="Google Shape;122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29" name="Google Shape;122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0" name="Google Shape;123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1" name="Google Shape;123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4694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2" name="Google Shape;123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6836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3" name="Google Shape;123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8978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4" name="Google Shape;123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1120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5" name="Google Shape;123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3262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6" name="Google Shape;1236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7" name="Google Shape;123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8" name="Google Shape;123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39" name="Google Shape;123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0" name="Google Shape;124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428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1" name="Google Shape;124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2" name="Google Shape;124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3" name="Google Shape;124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4" name="Google Shape;124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5" name="Google Shape;124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642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6" name="Google Shape;1246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857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7" name="Google Shape;124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857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8" name="Google Shape;124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857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49" name="Google Shape;124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857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0" name="Google Shape;125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857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1" name="Google Shape;125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2" name="Google Shape;125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3" name="Google Shape;125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4" name="Google Shape;125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5" name="Google Shape;125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1071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6" name="Google Shape;1256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7" name="Google Shape;125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8" name="Google Shape;125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59" name="Google Shape;125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0" name="Google Shape;126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1285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1" name="Google Shape;126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7F7F7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2" name="Google Shape;126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3" name="Google Shape;126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4" name="Google Shape;126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5" name="Google Shape;126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14996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6" name="Google Shape;1266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7" name="Google Shape;126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8" name="Google Shape;126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69" name="Google Shape;126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0" name="Google Shape;127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17138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1" name="Google Shape;127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2" name="Google Shape;127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3" name="Google Shape;127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4" name="Google Shape;127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5" name="Google Shape;127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19280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6" name="Google Shape;1276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7" name="Google Shape;1277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FEFEF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8" name="Google Shape;1278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79" name="Google Shape;1279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80" name="Google Shape;1280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21422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81" name="Google Shape;1281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5404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F0000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82" name="Google Shape;1282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7546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F3F3F3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83" name="Google Shape;1283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19688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84" name="Google Shape;1284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1830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  <p:sp>
                                                  <p:nvSpPr>
                                                    <p:cNvPr id="1285" name="Google Shape;1285;p34"/>
                                                    <p:cNvSpPr/>
                                                    <p:nvPr/>
                                                  </p:nvSpPr>
                                                  <p:spPr>
                                                    <a:xfrm>
                                                      <a:off x="2397250" y="2356425"/>
                                                      <a:ext cx="214200" cy="214200"/>
                                                    </a:xfrm>
                                                    <a:prstGeom prst="rect">
                                                      <a:avLst/>
                                                    </a:prstGeom>
                                                    <a:solidFill>
                                                      <a:srgbClr val="EEEEEE"/>
                                                    </a:solidFill>
                                                    <a:ln cap="flat" cmpd="sng" w="9525">
                                                      <a:solidFill>
                                                        <a:srgbClr val="000000"/>
                                                      </a:solidFill>
                                                      <a:prstDash val="solid"/>
                                                      <a:round/>
                                                      <a:headEnd len="sm" w="sm" type="none"/>
                                                      <a:tailEnd len="sm" w="sm" type="none"/>
                                                    </a:ln>
                                                  </p:spPr>
                                                  <p:txBody>
                                                    <a:bodyPr anchorCtr="0" anchor="ctr" bIns="91425" lIns="91425" spcFirstLastPara="1" rIns="91425" wrap="square" tIns="91425">
                                                      <a:noAutofit/>
                                                    </a:bodyPr>
                                                    <a:lstStyle/>
                                                    <a:p>
                                                      <a:pPr indent="0" lvl="0" marL="0" rtl="0" algn="l">
                                                        <a:spcBef>
                                                          <a:spcPts val="0"/>
                                                        </a:spcBef>
                                                        <a:spcAft>
                                                          <a:spcPts val="0"/>
                                                        </a:spcAft>
                                                        <a:buNone/>
                                                      </a:pPr>
                                                      <a:r>
                                                        <a:t/>
                                                      </a:r>
                                                      <a:endParaRPr/>
                                                    </a:p>
                                                  </p:txBody>
                                                </p:sp>
                                              </p:grpSp>
                                            </p:grpSp>
                                            <p:grpSp>
                                              <p:nvGrpSpPr>
                                                <p:cNvPr id="1286" name="Google Shape;1286;p34"/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>
                                                  <a:off x="745000" y="3376750"/>
                                                  <a:ext cx="2142000" cy="214200"/>
                                                  <a:chOff x="469450" y="2356425"/>
                                                  <a:chExt cx="2142000" cy="214200"/>
                                                </a:xfrm>
                                              </p:grpSpPr>
                                              <p:sp>
                                                <p:nvSpPr>
                                                  <p:cNvPr id="1287" name="Google Shape;1287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4694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FEFEF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88" name="Google Shape;1288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6836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89" name="Google Shape;1289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8978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90" name="Google Shape;1290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1120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91" name="Google Shape;1291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3262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7F7F7F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92" name="Google Shape;1292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5404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FF0000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93" name="Google Shape;1293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7546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F3F3F3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94" name="Google Shape;1294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9688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95" name="Google Shape;1295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21830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96" name="Google Shape;1296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23972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</p:grpSp>
                                            <p:grpSp>
                                              <p:nvGrpSpPr>
                                                <p:cNvPr id="1297" name="Google Shape;1297;p34"/>
                                                <p:cNvGrpSpPr/>
                                                <p:nvPr/>
                                              </p:nvGrpSpPr>
                                              <p:grpSpPr>
                                                <a:xfrm rot="-5400000">
                                                  <a:off x="1923100" y="2412850"/>
                                                  <a:ext cx="2142000" cy="214200"/>
                                                  <a:chOff x="469450" y="2356425"/>
                                                  <a:chExt cx="2142000" cy="214200"/>
                                                </a:xfrm>
                                              </p:grpSpPr>
                                              <p:sp>
                                                <p:nvSpPr>
                                                  <p:cNvPr id="1298" name="Google Shape;1298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4694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299" name="Google Shape;1299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6836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300" name="Google Shape;1300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8978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301" name="Google Shape;1301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1120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302" name="Google Shape;1302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3262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303" name="Google Shape;1303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5404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304" name="Google Shape;1304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7546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305" name="Google Shape;1305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19688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306" name="Google Shape;1306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21830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EEEEEE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  <p:sp>
                                                <p:nvSpPr>
                                                  <p:cNvPr id="1307" name="Google Shape;1307;p34"/>
                                                  <p:cNvSpPr/>
                                                  <p:nvPr/>
                                                </p:nvSpPr>
                                                <p:spPr>
                                                  <a:xfrm>
                                                    <a:off x="2397250" y="2356425"/>
                                                    <a:ext cx="214200" cy="214200"/>
                                                  </a:xfrm>
                                                  <a:prstGeom prst="rect">
                                                    <a:avLst/>
                                                  </a:prstGeom>
                                                  <a:solidFill>
                                                    <a:srgbClr val="F3F3F3"/>
                                                  </a:solidFill>
                                                  <a:ln cap="flat" cmpd="sng" w="9525">
                                                    <a:solidFill>
                                                      <a:srgbClr val="000000"/>
                                                    </a:solidFill>
                                                    <a:prstDash val="solid"/>
                                                    <a:round/>
                                                    <a:headEnd len="sm" w="sm" type="none"/>
                                                    <a:tailEnd len="sm" w="sm" type="none"/>
                                                  </a:ln>
                                                </p:spPr>
                                                <p:txBody>
                                                  <a:bodyPr anchorCtr="0" anchor="ctr" bIns="91425" lIns="91425" spcFirstLastPara="1" rIns="91425" wrap="square" tIns="91425">
                                                    <a:noAutofit/>
                                                  </a:bodyPr>
                                                  <a:lstStyle/>
                                                  <a:p>
                                                    <a:pPr indent="0" lvl="0" marL="0" rtl="0" algn="l">
                                                      <a:spcBef>
                                                        <a:spcPts val="0"/>
                                                      </a:spcBef>
                                                      <a:spcAft>
                                                        <a:spcPts val="0"/>
                                                      </a:spcAft>
                                                      <a:buNone/>
                                                    </a:pPr>
                                                    <a:r>
                                                      <a:t/>
                                                    </a:r>
                                                    <a:endParaRPr/>
                                                  </a:p>
                                                </p:txBody>
                                              </p:sp>
                                            </p:grpSp>
                                            <p:sp>
                                              <p:nvSpPr>
                                                <p:cNvPr id="1308" name="Google Shape;130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 rot="-5400000">
                                                  <a:off x="2887000" y="1234750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</p:grpSp>
                                          <p:grpSp>
                                            <p:nvGrpSpPr>
                                              <p:cNvPr id="1309" name="Google Shape;1309;p34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214863" y="2886175"/>
                                                <a:ext cx="2142000" cy="214200"/>
                                                <a:chOff x="469450" y="2356425"/>
                                                <a:chExt cx="2142000" cy="214200"/>
                                              </a:xfrm>
                                            </p:grpSpPr>
                                            <p:sp>
                                              <p:nvSpPr>
                                                <p:cNvPr id="1310" name="Google Shape;131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11" name="Google Shape;131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12" name="Google Shape;131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13" name="Google Shape;131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14" name="Google Shape;131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15" name="Google Shape;131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16" name="Google Shape;131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17" name="Google Shape;131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18" name="Google Shape;131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19" name="Google Shape;131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</p:grpSp>
                                          <p:grpSp>
                                            <p:nvGrpSpPr>
                                              <p:cNvPr id="1320" name="Google Shape;1320;p34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214863" y="3100375"/>
                                                <a:ext cx="2142000" cy="214200"/>
                                                <a:chOff x="469450" y="2356425"/>
                                                <a:chExt cx="2142000" cy="214200"/>
                                              </a:xfrm>
                                            </p:grpSpPr>
                                            <p:sp>
                                              <p:nvSpPr>
                                                <p:cNvPr id="1321" name="Google Shape;1321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22" name="Google Shape;1322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23" name="Google Shape;1323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24" name="Google Shape;1324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25" name="Google Shape;1325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3F3F3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26" name="Google Shape;1326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27" name="Google Shape;1327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28" name="Google Shape;1328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29" name="Google Shape;1329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330" name="Google Shape;1330;p3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</p:grpSp>
                                          <p:sp>
                                            <p:nvSpPr>
                                              <p:cNvPr id="1331" name="Google Shape;1331;p3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785263" y="288617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</p:grpSp>
                                      </p:grpSp>
                                    </p:grpSp>
                                  </p:grpSp>
                                </p:grpSp>
                                <p:sp>
                                  <p:nvSpPr>
                                    <p:cNvPr id="1332" name="Google Shape;1332;p3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785263" y="27744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  <p:sp>
                                <p:nvSpPr>
                                  <p:cNvPr id="1333" name="Google Shape;1333;p34"/>
                                  <p:cNvSpPr/>
                                  <p:nvPr/>
                                </p:nvSpPr>
                                <p:spPr>
                                  <a:xfrm>
                                    <a:off x="2989263" y="298867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</p:grpSp>
                        </p:grpSp>
                      </p:grpSp>
                    </p:grpSp>
                    <p:sp>
                      <p:nvSpPr>
                        <p:cNvPr id="1334" name="Google Shape;1334;p34"/>
                        <p:cNvSpPr/>
                        <p:nvPr/>
                      </p:nvSpPr>
                      <p:spPr>
                        <a:xfrm>
                          <a:off x="2989263" y="320287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  <p:sp>
              <p:nvSpPr>
                <p:cNvPr id="1335" name="Google Shape;1335;p34"/>
                <p:cNvSpPr/>
                <p:nvPr/>
              </p:nvSpPr>
              <p:spPr>
                <a:xfrm>
                  <a:off x="2998788" y="305142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336" name="Google Shape;1336;p34"/>
              <p:cNvGrpSpPr/>
              <p:nvPr/>
            </p:nvGrpSpPr>
            <p:grpSpPr>
              <a:xfrm>
                <a:off x="8520924" y="2629434"/>
                <a:ext cx="174252" cy="2215214"/>
                <a:chOff x="3203463" y="204075"/>
                <a:chExt cx="214200" cy="2998800"/>
              </a:xfrm>
            </p:grpSpPr>
            <p:sp>
              <p:nvSpPr>
                <p:cNvPr id="1337" name="Google Shape;1337;p34"/>
                <p:cNvSpPr/>
                <p:nvPr/>
              </p:nvSpPr>
              <p:spPr>
                <a:xfrm rot="-5400000">
                  <a:off x="3203463" y="2040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338" name="Google Shape;1338;p34"/>
                <p:cNvSpPr/>
                <p:nvPr/>
              </p:nvSpPr>
              <p:spPr>
                <a:xfrm>
                  <a:off x="3203463" y="29886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339" name="Google Shape;1339;p34"/>
                <p:cNvGrpSpPr/>
                <p:nvPr/>
              </p:nvGrpSpPr>
              <p:grpSpPr>
                <a:xfrm rot="-5400000">
                  <a:off x="2239563" y="1810575"/>
                  <a:ext cx="2142000" cy="214200"/>
                  <a:chOff x="469450" y="2356425"/>
                  <a:chExt cx="2142000" cy="214200"/>
                </a:xfrm>
              </p:grpSpPr>
              <p:sp>
                <p:nvSpPr>
                  <p:cNvPr id="1340" name="Google Shape;1340;p34"/>
                  <p:cNvSpPr/>
                  <p:nvPr/>
                </p:nvSpPr>
                <p:spPr>
                  <a:xfrm>
                    <a:off x="4694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1" name="Google Shape;1341;p34"/>
                  <p:cNvSpPr/>
                  <p:nvPr/>
                </p:nvSpPr>
                <p:spPr>
                  <a:xfrm>
                    <a:off x="6836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2" name="Google Shape;1342;p34"/>
                  <p:cNvSpPr/>
                  <p:nvPr/>
                </p:nvSpPr>
                <p:spPr>
                  <a:xfrm>
                    <a:off x="8978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3" name="Google Shape;1343;p34"/>
                  <p:cNvSpPr/>
                  <p:nvPr/>
                </p:nvSpPr>
                <p:spPr>
                  <a:xfrm>
                    <a:off x="11120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4" name="Google Shape;1344;p34"/>
                  <p:cNvSpPr/>
                  <p:nvPr/>
                </p:nvSpPr>
                <p:spPr>
                  <a:xfrm>
                    <a:off x="13262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5" name="Google Shape;1345;p34"/>
                  <p:cNvSpPr/>
                  <p:nvPr/>
                </p:nvSpPr>
                <p:spPr>
                  <a:xfrm>
                    <a:off x="15404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6" name="Google Shape;1346;p34"/>
                  <p:cNvSpPr/>
                  <p:nvPr/>
                </p:nvSpPr>
                <p:spPr>
                  <a:xfrm>
                    <a:off x="17546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7" name="Google Shape;1347;p34"/>
                  <p:cNvSpPr/>
                  <p:nvPr/>
                </p:nvSpPr>
                <p:spPr>
                  <a:xfrm>
                    <a:off x="19688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8" name="Google Shape;1348;p34"/>
                  <p:cNvSpPr/>
                  <p:nvPr/>
                </p:nvSpPr>
                <p:spPr>
                  <a:xfrm>
                    <a:off x="21830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349" name="Google Shape;1349;p34"/>
                  <p:cNvSpPr/>
                  <p:nvPr/>
                </p:nvSpPr>
                <p:spPr>
                  <a:xfrm>
                    <a:off x="23972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</p:grpSp>
        </p:grpSp>
        <p:sp>
          <p:nvSpPr>
            <p:cNvPr id="1350" name="Google Shape;1350;p34"/>
            <p:cNvSpPr/>
            <p:nvPr/>
          </p:nvSpPr>
          <p:spPr>
            <a:xfrm rot="-5400000">
              <a:off x="8528999" y="2779018"/>
              <a:ext cx="158100" cy="174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1" name="Google Shape;1351;p34"/>
            <p:cNvSpPr/>
            <p:nvPr/>
          </p:nvSpPr>
          <p:spPr>
            <a:xfrm rot="-5400000">
              <a:off x="8528999" y="2937118"/>
              <a:ext cx="158100" cy="174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1352" name="Google Shape;1352;p34"/>
            <p:cNvSpPr/>
            <p:nvPr/>
          </p:nvSpPr>
          <p:spPr>
            <a:xfrm rot="-5400000">
              <a:off x="8528999" y="4836543"/>
              <a:ext cx="158100" cy="1743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17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What is Seam Carving?</a:t>
            </a:r>
            <a:endParaRPr/>
          </a:p>
        </p:txBody>
      </p:sp>
      <p:sp>
        <p:nvSpPr>
          <p:cNvPr id="114" name="Google Shape;114;p17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Seam carving is a </a:t>
            </a:r>
            <a:r>
              <a:rPr b="1" lang="en-US"/>
              <a:t>content-aware</a:t>
            </a:r>
            <a:r>
              <a:rPr lang="en-US"/>
              <a:t> method of changing the aspect ratio of an image while making is smaller</a:t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17"/>
          <p:cNvSpPr/>
          <p:nvPr/>
        </p:nvSpPr>
        <p:spPr>
          <a:xfrm>
            <a:off x="741325" y="2259425"/>
            <a:ext cx="1789500" cy="17382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6" name="Google Shape;116;p17"/>
          <p:cNvSpPr/>
          <p:nvPr/>
        </p:nvSpPr>
        <p:spPr>
          <a:xfrm>
            <a:off x="3681875" y="1771800"/>
            <a:ext cx="17895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" name="Google Shape;117;p17"/>
          <p:cNvSpPr/>
          <p:nvPr/>
        </p:nvSpPr>
        <p:spPr>
          <a:xfrm rot="5400000">
            <a:off x="5873275" y="2699825"/>
            <a:ext cx="1789500" cy="85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7"/>
          <p:cNvSpPr/>
          <p:nvPr/>
        </p:nvSpPr>
        <p:spPr>
          <a:xfrm>
            <a:off x="3841800" y="3561675"/>
            <a:ext cx="1460400" cy="12750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19" name="Google Shape;119;p17"/>
          <p:cNvCxnSpPr>
            <a:stCxn id="115" idx="3"/>
            <a:endCxn id="116" idx="1"/>
          </p:cNvCxnSpPr>
          <p:nvPr/>
        </p:nvCxnSpPr>
        <p:spPr>
          <a:xfrm flipH="1" rot="10800000">
            <a:off x="2530825" y="2200625"/>
            <a:ext cx="1151100" cy="927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0" name="Google Shape;120;p17"/>
          <p:cNvCxnSpPr>
            <a:stCxn id="115" idx="3"/>
            <a:endCxn id="117" idx="2"/>
          </p:cNvCxnSpPr>
          <p:nvPr/>
        </p:nvCxnSpPr>
        <p:spPr>
          <a:xfrm>
            <a:off x="2530825" y="3128525"/>
            <a:ext cx="38085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21" name="Google Shape;121;p17"/>
          <p:cNvCxnSpPr>
            <a:stCxn id="115" idx="3"/>
            <a:endCxn id="118" idx="1"/>
          </p:cNvCxnSpPr>
          <p:nvPr/>
        </p:nvCxnSpPr>
        <p:spPr>
          <a:xfrm>
            <a:off x="2530825" y="3128525"/>
            <a:ext cx="1311000" cy="107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22" name="Google Shape;122;p17"/>
          <p:cNvSpPr txBox="1"/>
          <p:nvPr/>
        </p:nvSpPr>
        <p:spPr>
          <a:xfrm>
            <a:off x="1161475" y="3997625"/>
            <a:ext cx="949200" cy="6156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Original Image</a:t>
            </a:r>
            <a:endParaRPr/>
          </a:p>
        </p:txBody>
      </p:sp>
      <p:sp>
        <p:nvSpPr>
          <p:cNvPr id="123" name="Google Shape;123;p17"/>
          <p:cNvSpPr txBox="1"/>
          <p:nvPr/>
        </p:nvSpPr>
        <p:spPr>
          <a:xfrm rot="-2374134">
            <a:off x="2403207" y="2387014"/>
            <a:ext cx="1311134" cy="36947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Seam Carve</a:t>
            </a:r>
            <a:endParaRPr sz="1200"/>
          </a:p>
        </p:txBody>
      </p:sp>
      <p:sp>
        <p:nvSpPr>
          <p:cNvPr id="124" name="Google Shape;124;p17"/>
          <p:cNvSpPr txBox="1"/>
          <p:nvPr/>
        </p:nvSpPr>
        <p:spPr>
          <a:xfrm rot="1573">
            <a:off x="2923007" y="2821016"/>
            <a:ext cx="13110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Seam Carve</a:t>
            </a:r>
            <a:endParaRPr sz="1200"/>
          </a:p>
        </p:txBody>
      </p:sp>
      <p:sp>
        <p:nvSpPr>
          <p:cNvPr id="125" name="Google Shape;125;p17"/>
          <p:cNvSpPr txBox="1"/>
          <p:nvPr/>
        </p:nvSpPr>
        <p:spPr>
          <a:xfrm rot="2367990">
            <a:off x="2563147" y="3406966"/>
            <a:ext cx="1311146" cy="369369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"/>
              <a:t>Seam Carve</a:t>
            </a:r>
            <a:endParaRPr sz="12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6" name="Shape 1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7" name="Google Shape;1357;p35"/>
          <p:cNvSpPr/>
          <p:nvPr/>
        </p:nvSpPr>
        <p:spPr>
          <a:xfrm>
            <a:off x="602125" y="918475"/>
            <a:ext cx="846900" cy="1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8" name="Google Shape;1358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"/>
            <a:ext cx="4076700" cy="27069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9" name="Google Shape;1359;p3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28901" y="2436550"/>
            <a:ext cx="6115099" cy="2706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3" name="Shape 13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4" name="Google Shape;1364;p36"/>
          <p:cNvSpPr/>
          <p:nvPr/>
        </p:nvSpPr>
        <p:spPr>
          <a:xfrm>
            <a:off x="602125" y="918475"/>
            <a:ext cx="846900" cy="1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65" name="Google Shape;1365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4066294" cy="2691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6" name="Google Shape;136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44575" y="2451625"/>
            <a:ext cx="6099426" cy="26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1" name="Shape 1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2" name="Google Shape;1372;p37"/>
          <p:cNvSpPr/>
          <p:nvPr/>
        </p:nvSpPr>
        <p:spPr>
          <a:xfrm>
            <a:off x="484375" y="4739850"/>
            <a:ext cx="1199400" cy="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3" name="Google Shape;1373;p37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Why not always insert at the </a:t>
            </a:r>
            <a:r>
              <a:rPr lang="en-US"/>
              <a:t>lowest</a:t>
            </a:r>
            <a:r>
              <a:rPr lang="en-US"/>
              <a:t> energy seam?</a:t>
            </a:r>
            <a:endParaRPr/>
          </a:p>
        </p:txBody>
      </p:sp>
      <p:sp>
        <p:nvSpPr>
          <p:cNvPr id="1374" name="Google Shape;1374;p37"/>
          <p:cNvSpPr txBox="1"/>
          <p:nvPr>
            <p:ph idx="2" type="body"/>
          </p:nvPr>
        </p:nvSpPr>
        <p:spPr>
          <a:xfrm>
            <a:off x="527550" y="1181047"/>
            <a:ext cx="8088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Remember that we insert pixels along the first n seams which would have have been removed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If instead always inserted along the lowest energy seam then the same seam would be repeatedly chosen leading to a smearing effect</a:t>
            </a:r>
            <a:endParaRPr/>
          </a:p>
          <a:p>
            <a:pPr indent="-130175" lvl="0" marL="2317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375" name="Google Shape;137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32648" y="2148625"/>
            <a:ext cx="4282677" cy="29948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6" name="Google Shape;1376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0200" y="2148628"/>
            <a:ext cx="3294382" cy="299487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1" name="Shape 1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2" name="Google Shape;1382;p38"/>
          <p:cNvSpPr/>
          <p:nvPr/>
        </p:nvSpPr>
        <p:spPr>
          <a:xfrm>
            <a:off x="484375" y="4739850"/>
            <a:ext cx="1199400" cy="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3" name="Google Shape;1383;p38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Is Seam Carving Magic?</a:t>
            </a:r>
            <a:endParaRPr/>
          </a:p>
        </p:txBody>
      </p:sp>
      <p:sp>
        <p:nvSpPr>
          <p:cNvPr id="1384" name="Google Shape;1384;p38"/>
          <p:cNvSpPr txBox="1"/>
          <p:nvPr>
            <p:ph idx="2" type="body"/>
          </p:nvPr>
        </p:nvSpPr>
        <p:spPr>
          <a:xfrm>
            <a:off x="530350" y="1149085"/>
            <a:ext cx="8088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130175" lvl="0" marL="231775" rtl="0" algn="ctr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rPr b="1" lang="en-US" sz="8400"/>
              <a:t>No!</a:t>
            </a:r>
            <a:endParaRPr b="1" sz="8400"/>
          </a:p>
        </p:txBody>
      </p:sp>
      <p:sp>
        <p:nvSpPr>
          <p:cNvPr id="1385" name="Google Shape;1385;p38"/>
          <p:cNvSpPr txBox="1"/>
          <p:nvPr/>
        </p:nvSpPr>
        <p:spPr>
          <a:xfrm>
            <a:off x="800850" y="2571738"/>
            <a:ext cx="7542300" cy="1354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900"/>
              <a:t>Seam carving does not work well when,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arenR"/>
            </a:pPr>
            <a:r>
              <a:rPr lang="en-US" sz="1900"/>
              <a:t>The image is too full with “interesting” things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arenR"/>
            </a:pPr>
            <a:r>
              <a:rPr lang="en-US" sz="1900"/>
              <a:t>The “interesting” things span the width (or length) of the image</a:t>
            </a:r>
            <a:endParaRPr sz="1900"/>
          </a:p>
          <a:p>
            <a:pPr indent="-349250" lvl="0" marL="457200" rtl="0" algn="l">
              <a:spcBef>
                <a:spcPts val="0"/>
              </a:spcBef>
              <a:spcAft>
                <a:spcPts val="0"/>
              </a:spcAft>
              <a:buSzPts val="1900"/>
              <a:buAutoNum type="arabicParenR"/>
            </a:pPr>
            <a:r>
              <a:rPr lang="en-US" sz="1900"/>
              <a:t>The “interesting” things do not have high energy</a:t>
            </a:r>
            <a:endParaRPr sz="19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9" name="Shape 1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0" name="Google Shape;1390;p39"/>
          <p:cNvSpPr/>
          <p:nvPr/>
        </p:nvSpPr>
        <p:spPr>
          <a:xfrm>
            <a:off x="602125" y="918475"/>
            <a:ext cx="846900" cy="1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1" name="Google Shape;139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810250" y="0"/>
            <a:ext cx="3333750" cy="476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2" name="Google Shape;1392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9013" y="-12"/>
            <a:ext cx="4762500" cy="4762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6" name="Shape 13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7" name="Google Shape;1397;p40"/>
          <p:cNvSpPr/>
          <p:nvPr/>
        </p:nvSpPr>
        <p:spPr>
          <a:xfrm>
            <a:off x="602125" y="918475"/>
            <a:ext cx="846900" cy="1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98" name="Google Shape;1398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41804" y="487350"/>
            <a:ext cx="3002196" cy="3998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9" name="Google Shape;1399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87350"/>
            <a:ext cx="6004375" cy="39989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3" name="Shape 1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4" name="Google Shape;1404;p41"/>
          <p:cNvSpPr/>
          <p:nvPr/>
        </p:nvSpPr>
        <p:spPr>
          <a:xfrm>
            <a:off x="602125" y="918475"/>
            <a:ext cx="846900" cy="163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405" name="Google Shape;1405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966299"/>
            <a:ext cx="5013158" cy="30580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6" name="Google Shape;1406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34789" y="966299"/>
            <a:ext cx="3509210" cy="305801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1" name="Shape 1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12" name="Google Shape;1412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82602" y="1205090"/>
            <a:ext cx="4203010" cy="353836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3" name="Google Shape;1413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58387" y="320500"/>
            <a:ext cx="4424221" cy="4422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9" name="Google Shape;1419;p43"/>
          <p:cNvSpPr/>
          <p:nvPr/>
        </p:nvSpPr>
        <p:spPr>
          <a:xfrm>
            <a:off x="484375" y="4739850"/>
            <a:ext cx="1199400" cy="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0" name="Google Shape;1420;p43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What are potential solutions?</a:t>
            </a:r>
            <a:endParaRPr/>
          </a:p>
        </p:txBody>
      </p:sp>
      <p:sp>
        <p:nvSpPr>
          <p:cNvPr id="1421" name="Google Shape;1421;p43"/>
          <p:cNvSpPr txBox="1"/>
          <p:nvPr/>
        </p:nvSpPr>
        <p:spPr>
          <a:xfrm>
            <a:off x="991200" y="1291650"/>
            <a:ext cx="716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US" sz="1700"/>
              <a:t>Use a more </a:t>
            </a:r>
            <a:r>
              <a:rPr lang="en-US" sz="1700"/>
              <a:t>sophisticated</a:t>
            </a:r>
            <a:r>
              <a:rPr lang="en-US" sz="1700"/>
              <a:t> </a:t>
            </a:r>
            <a:r>
              <a:rPr lang="en-US" sz="1700"/>
              <a:t>energy</a:t>
            </a:r>
            <a:r>
              <a:rPr lang="en-US" sz="1700"/>
              <a:t> function such as a face detector</a:t>
            </a:r>
            <a:endParaRPr sz="1700"/>
          </a:p>
          <a:p>
            <a:pPr indent="-336550" lvl="0" marL="457200" rtl="0" algn="l">
              <a:spcBef>
                <a:spcPts val="0"/>
              </a:spcBef>
              <a:spcAft>
                <a:spcPts val="0"/>
              </a:spcAft>
              <a:buSzPts val="1700"/>
              <a:buAutoNum type="arabicParenR"/>
            </a:pPr>
            <a:r>
              <a:rPr lang="en-US" sz="1700"/>
              <a:t>Allow the user to indicate pixels that should not be removed</a:t>
            </a:r>
            <a:endParaRPr sz="1700"/>
          </a:p>
        </p:txBody>
      </p:sp>
      <p:pic>
        <p:nvPicPr>
          <p:cNvPr id="1422" name="Google Shape;1422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2326775"/>
            <a:ext cx="4280310" cy="2839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3" name="Google Shape;1423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371860" y="2326775"/>
            <a:ext cx="3772135" cy="28390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28" name="Shape 14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9" name="Google Shape;1429;p44"/>
          <p:cNvSpPr/>
          <p:nvPr/>
        </p:nvSpPr>
        <p:spPr>
          <a:xfrm>
            <a:off x="484375" y="4739850"/>
            <a:ext cx="1199400" cy="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30" name="Google Shape;1430;p44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Improvements &amp; </a:t>
            </a:r>
            <a:r>
              <a:rPr lang="en-US"/>
              <a:t>Future</a:t>
            </a:r>
            <a:r>
              <a:rPr lang="en-US"/>
              <a:t> Directions</a:t>
            </a:r>
            <a:endParaRPr/>
          </a:p>
        </p:txBody>
      </p:sp>
      <p:sp>
        <p:nvSpPr>
          <p:cNvPr id="1431" name="Google Shape;1431;p44"/>
          <p:cNvSpPr txBox="1"/>
          <p:nvPr/>
        </p:nvSpPr>
        <p:spPr>
          <a:xfrm>
            <a:off x="994000" y="1088850"/>
            <a:ext cx="7161600" cy="175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One possible improvement is considering forward energy. When a seam is removed it brings previously non-adjacent pixels together, which can inadvertently add high energy edges into the image. Thus, rather that </a:t>
            </a:r>
            <a:r>
              <a:rPr lang="en-US" sz="1700"/>
              <a:t>simply remove the seam with the lowest energy one can consider the difference in the total energy of the image after seam removal and before seam removal.</a:t>
            </a:r>
            <a:endParaRPr sz="1700"/>
          </a:p>
        </p:txBody>
      </p:sp>
      <p:grpSp>
        <p:nvGrpSpPr>
          <p:cNvPr id="1432" name="Google Shape;1432;p44"/>
          <p:cNvGrpSpPr/>
          <p:nvPr/>
        </p:nvGrpSpPr>
        <p:grpSpPr>
          <a:xfrm>
            <a:off x="1561425" y="2740627"/>
            <a:ext cx="2459873" cy="2402681"/>
            <a:chOff x="-12" y="56825"/>
            <a:chExt cx="3213000" cy="3213000"/>
          </a:xfrm>
        </p:grpSpPr>
        <p:grpSp>
          <p:nvGrpSpPr>
            <p:cNvPr id="1433" name="Google Shape;1433;p44"/>
            <p:cNvGrpSpPr/>
            <p:nvPr/>
          </p:nvGrpSpPr>
          <p:grpSpPr>
            <a:xfrm>
              <a:off x="-12" y="56825"/>
              <a:ext cx="3213000" cy="3213000"/>
              <a:chOff x="204663" y="204075"/>
              <a:chExt cx="3213000" cy="3213000"/>
            </a:xfrm>
          </p:grpSpPr>
          <p:grpSp>
            <p:nvGrpSpPr>
              <p:cNvPr id="1434" name="Google Shape;1434;p44"/>
              <p:cNvGrpSpPr/>
              <p:nvPr/>
            </p:nvGrpSpPr>
            <p:grpSpPr>
              <a:xfrm rot="-5400000">
                <a:off x="3096363" y="525375"/>
                <a:ext cx="428400" cy="214200"/>
                <a:chOff x="2356863" y="3100375"/>
                <a:chExt cx="428400" cy="214200"/>
              </a:xfrm>
            </p:grpSpPr>
            <p:sp>
              <p:nvSpPr>
                <p:cNvPr id="1435" name="Google Shape;1435;p44"/>
                <p:cNvSpPr/>
                <p:nvPr/>
              </p:nvSpPr>
              <p:spPr>
                <a:xfrm>
                  <a:off x="2356863" y="31003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436" name="Google Shape;1436;p44"/>
                <p:cNvSpPr/>
                <p:nvPr/>
              </p:nvSpPr>
              <p:spPr>
                <a:xfrm>
                  <a:off x="2571063" y="31003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437" name="Google Shape;1437;p44"/>
              <p:cNvGrpSpPr/>
              <p:nvPr/>
            </p:nvGrpSpPr>
            <p:grpSpPr>
              <a:xfrm>
                <a:off x="204663" y="204075"/>
                <a:ext cx="3213000" cy="3213000"/>
                <a:chOff x="204663" y="204075"/>
                <a:chExt cx="3213000" cy="3213000"/>
              </a:xfrm>
            </p:grpSpPr>
            <p:sp>
              <p:nvSpPr>
                <p:cNvPr id="1438" name="Google Shape;1438;p44"/>
                <p:cNvSpPr/>
                <p:nvPr/>
              </p:nvSpPr>
              <p:spPr>
                <a:xfrm rot="-5400000">
                  <a:off x="2989263" y="2040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439" name="Google Shape;1439;p44"/>
                <p:cNvGrpSpPr/>
                <p:nvPr/>
              </p:nvGrpSpPr>
              <p:grpSpPr>
                <a:xfrm>
                  <a:off x="204663" y="204075"/>
                  <a:ext cx="3213000" cy="3213000"/>
                  <a:chOff x="204663" y="204075"/>
                  <a:chExt cx="3213000" cy="3213000"/>
                </a:xfrm>
              </p:grpSpPr>
              <p:sp>
                <p:nvSpPr>
                  <p:cNvPr id="1440" name="Google Shape;1440;p44"/>
                  <p:cNvSpPr/>
                  <p:nvPr/>
                </p:nvSpPr>
                <p:spPr>
                  <a:xfrm>
                    <a:off x="2775063" y="32028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1" name="Google Shape;1441;p44"/>
                  <p:cNvSpPr/>
                  <p:nvPr/>
                </p:nvSpPr>
                <p:spPr>
                  <a:xfrm rot="-5400000">
                    <a:off x="3203463" y="2040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442" name="Google Shape;1442;p44"/>
                  <p:cNvSpPr/>
                  <p:nvPr/>
                </p:nvSpPr>
                <p:spPr>
                  <a:xfrm>
                    <a:off x="3203463" y="29886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443" name="Google Shape;1443;p44"/>
                  <p:cNvGrpSpPr/>
                  <p:nvPr/>
                </p:nvGrpSpPr>
                <p:grpSpPr>
                  <a:xfrm>
                    <a:off x="204663" y="204075"/>
                    <a:ext cx="3213000" cy="3213000"/>
                    <a:chOff x="204663" y="204075"/>
                    <a:chExt cx="3213000" cy="3213000"/>
                  </a:xfrm>
                </p:grpSpPr>
                <p:grpSp>
                  <p:nvGrpSpPr>
                    <p:cNvPr id="1444" name="Google Shape;1444;p44"/>
                    <p:cNvGrpSpPr/>
                    <p:nvPr/>
                  </p:nvGrpSpPr>
                  <p:grpSpPr>
                    <a:xfrm>
                      <a:off x="204663" y="3202875"/>
                      <a:ext cx="2142000" cy="214200"/>
                      <a:chOff x="469450" y="2356425"/>
                      <a:chExt cx="2142000" cy="214200"/>
                    </a:xfrm>
                  </p:grpSpPr>
                  <p:sp>
                    <p:nvSpPr>
                      <p:cNvPr id="1445" name="Google Shape;1445;p44"/>
                      <p:cNvSpPr/>
                      <p:nvPr/>
                    </p:nvSpPr>
                    <p:spPr>
                      <a:xfrm>
                        <a:off x="4694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46" name="Google Shape;1446;p44"/>
                      <p:cNvSpPr/>
                      <p:nvPr/>
                    </p:nvSpPr>
                    <p:spPr>
                      <a:xfrm>
                        <a:off x="6836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47" name="Google Shape;1447;p44"/>
                      <p:cNvSpPr/>
                      <p:nvPr/>
                    </p:nvSpPr>
                    <p:spPr>
                      <a:xfrm>
                        <a:off x="8978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48" name="Google Shape;1448;p44"/>
                      <p:cNvSpPr/>
                      <p:nvPr/>
                    </p:nvSpPr>
                    <p:spPr>
                      <a:xfrm>
                        <a:off x="11120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49" name="Google Shape;1449;p44"/>
                      <p:cNvSpPr/>
                      <p:nvPr/>
                    </p:nvSpPr>
                    <p:spPr>
                      <a:xfrm>
                        <a:off x="13262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0" name="Google Shape;1450;p44"/>
                      <p:cNvSpPr/>
                      <p:nvPr/>
                    </p:nvSpPr>
                    <p:spPr>
                      <a:xfrm>
                        <a:off x="15404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1" name="Google Shape;1451;p44"/>
                      <p:cNvSpPr/>
                      <p:nvPr/>
                    </p:nvSpPr>
                    <p:spPr>
                      <a:xfrm>
                        <a:off x="17546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2" name="Google Shape;1452;p44"/>
                      <p:cNvSpPr/>
                      <p:nvPr/>
                    </p:nvSpPr>
                    <p:spPr>
                      <a:xfrm>
                        <a:off x="19688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3" name="Google Shape;1453;p44"/>
                      <p:cNvSpPr/>
                      <p:nvPr/>
                    </p:nvSpPr>
                    <p:spPr>
                      <a:xfrm>
                        <a:off x="21830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4" name="Google Shape;1454;p44"/>
                      <p:cNvSpPr/>
                      <p:nvPr/>
                    </p:nvSpPr>
                    <p:spPr>
                      <a:xfrm>
                        <a:off x="23972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55" name="Google Shape;1455;p44"/>
                    <p:cNvGrpSpPr/>
                    <p:nvPr/>
                  </p:nvGrpSpPr>
                  <p:grpSpPr>
                    <a:xfrm>
                      <a:off x="2346663" y="3202875"/>
                      <a:ext cx="428400" cy="214200"/>
                      <a:chOff x="2356863" y="3100375"/>
                      <a:chExt cx="428400" cy="214200"/>
                    </a:xfrm>
                  </p:grpSpPr>
                  <p:sp>
                    <p:nvSpPr>
                      <p:cNvPr id="1456" name="Google Shape;1456;p44"/>
                      <p:cNvSpPr/>
                      <p:nvPr/>
                    </p:nvSpPr>
                    <p:spPr>
                      <a:xfrm>
                        <a:off x="23568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457" name="Google Shape;1457;p44"/>
                      <p:cNvSpPr/>
                      <p:nvPr/>
                    </p:nvSpPr>
                    <p:spPr>
                      <a:xfrm>
                        <a:off x="25710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458" name="Google Shape;1458;p44"/>
                    <p:cNvGrpSpPr/>
                    <p:nvPr/>
                  </p:nvGrpSpPr>
                  <p:grpSpPr>
                    <a:xfrm>
                      <a:off x="204663" y="204075"/>
                      <a:ext cx="3213000" cy="2998800"/>
                      <a:chOff x="204663" y="204075"/>
                      <a:chExt cx="3213000" cy="2998800"/>
                    </a:xfrm>
                  </p:grpSpPr>
                  <p:grpSp>
                    <p:nvGrpSpPr>
                      <p:cNvPr id="1459" name="Google Shape;1459;p44"/>
                      <p:cNvGrpSpPr/>
                      <p:nvPr/>
                    </p:nvGrpSpPr>
                    <p:grpSpPr>
                      <a:xfrm rot="-5400000">
                        <a:off x="2239563" y="1810575"/>
                        <a:ext cx="2142000" cy="214200"/>
                        <a:chOff x="469450" y="2356425"/>
                        <a:chExt cx="2142000" cy="214200"/>
                      </a:xfrm>
                    </p:grpSpPr>
                    <p:sp>
                      <p:nvSpPr>
                        <p:cNvPr id="1460" name="Google Shape;1460;p44"/>
                        <p:cNvSpPr/>
                        <p:nvPr/>
                      </p:nvSpPr>
                      <p:spPr>
                        <a:xfrm>
                          <a:off x="469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1" name="Google Shape;1461;p44"/>
                        <p:cNvSpPr/>
                        <p:nvPr/>
                      </p:nvSpPr>
                      <p:spPr>
                        <a:xfrm>
                          <a:off x="683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2" name="Google Shape;1462;p44"/>
                        <p:cNvSpPr/>
                        <p:nvPr/>
                      </p:nvSpPr>
                      <p:spPr>
                        <a:xfrm>
                          <a:off x="897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3" name="Google Shape;1463;p44"/>
                        <p:cNvSpPr/>
                        <p:nvPr/>
                      </p:nvSpPr>
                      <p:spPr>
                        <a:xfrm>
                          <a:off x="1112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4" name="Google Shape;1464;p44"/>
                        <p:cNvSpPr/>
                        <p:nvPr/>
                      </p:nvSpPr>
                      <p:spPr>
                        <a:xfrm>
                          <a:off x="1326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5" name="Google Shape;1465;p44"/>
                        <p:cNvSpPr/>
                        <p:nvPr/>
                      </p:nvSpPr>
                      <p:spPr>
                        <a:xfrm>
                          <a:off x="1540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6" name="Google Shape;1466;p44"/>
                        <p:cNvSpPr/>
                        <p:nvPr/>
                      </p:nvSpPr>
                      <p:spPr>
                        <a:xfrm>
                          <a:off x="1754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7" name="Google Shape;1467;p44"/>
                        <p:cNvSpPr/>
                        <p:nvPr/>
                      </p:nvSpPr>
                      <p:spPr>
                        <a:xfrm>
                          <a:off x="1968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8" name="Google Shape;1468;p44"/>
                        <p:cNvSpPr/>
                        <p:nvPr/>
                      </p:nvSpPr>
                      <p:spPr>
                        <a:xfrm>
                          <a:off x="2183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469" name="Google Shape;1469;p44"/>
                        <p:cNvSpPr/>
                        <p:nvPr/>
                      </p:nvSpPr>
                      <p:spPr>
                        <a:xfrm>
                          <a:off x="2397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470" name="Google Shape;1470;p44"/>
                      <p:cNvGrpSpPr/>
                      <p:nvPr/>
                    </p:nvGrpSpPr>
                    <p:grpSpPr>
                      <a:xfrm>
                        <a:off x="204663" y="204075"/>
                        <a:ext cx="2998800" cy="2998800"/>
                        <a:chOff x="204663" y="204075"/>
                        <a:chExt cx="2998800" cy="2998800"/>
                      </a:xfrm>
                    </p:grpSpPr>
                    <p:sp>
                      <p:nvSpPr>
                        <p:cNvPr id="1471" name="Google Shape;1471;p44"/>
                        <p:cNvSpPr/>
                        <p:nvPr/>
                      </p:nvSpPr>
                      <p:spPr>
                        <a:xfrm>
                          <a:off x="2775063" y="298867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1472" name="Google Shape;1472;p44"/>
                        <p:cNvGrpSpPr/>
                        <p:nvPr/>
                      </p:nvGrpSpPr>
                      <p:grpSpPr>
                        <a:xfrm rot="-5400000">
                          <a:off x="2882163" y="525375"/>
                          <a:ext cx="428400" cy="214200"/>
                          <a:chOff x="2356863" y="3100375"/>
                          <a:chExt cx="428400" cy="214200"/>
                        </a:xfrm>
                      </p:grpSpPr>
                      <p:sp>
                        <p:nvSpPr>
                          <p:cNvPr id="1473" name="Google Shape;1473;p44"/>
                          <p:cNvSpPr/>
                          <p:nvPr/>
                        </p:nvSpPr>
                        <p:spPr>
                          <a:xfrm>
                            <a:off x="2356863" y="31003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EEEEE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1474" name="Google Shape;1474;p44"/>
                          <p:cNvSpPr/>
                          <p:nvPr/>
                        </p:nvSpPr>
                        <p:spPr>
                          <a:xfrm>
                            <a:off x="2571063" y="31003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EEEEE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1475" name="Google Shape;1475;p44"/>
                        <p:cNvGrpSpPr/>
                        <p:nvPr/>
                      </p:nvGrpSpPr>
                      <p:grpSpPr>
                        <a:xfrm>
                          <a:off x="204663" y="204075"/>
                          <a:ext cx="2998800" cy="2998800"/>
                          <a:chOff x="204663" y="204075"/>
                          <a:chExt cx="2998800" cy="2998800"/>
                        </a:xfrm>
                      </p:grpSpPr>
                      <p:grpSp>
                        <p:nvGrpSpPr>
                          <p:cNvPr id="1476" name="Google Shape;1476;p44"/>
                          <p:cNvGrpSpPr/>
                          <p:nvPr/>
                        </p:nvGrpSpPr>
                        <p:grpSpPr>
                          <a:xfrm>
                            <a:off x="2346663" y="2988675"/>
                            <a:ext cx="428400" cy="214200"/>
                            <a:chOff x="2356863" y="3100375"/>
                            <a:chExt cx="428400" cy="214200"/>
                          </a:xfrm>
                        </p:grpSpPr>
                        <p:sp>
                          <p:nvSpPr>
                            <p:cNvPr id="1477" name="Google Shape;1477;p44"/>
                            <p:cNvSpPr/>
                            <p:nvPr/>
                          </p:nvSpPr>
                          <p:spPr>
                            <a:xfrm>
                              <a:off x="2356863" y="310037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EEEEE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1478" name="Google Shape;1478;p44"/>
                            <p:cNvSpPr/>
                            <p:nvPr/>
                          </p:nvSpPr>
                          <p:spPr>
                            <a:xfrm>
                              <a:off x="2571063" y="310037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EEEEE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  <p:grpSp>
                        <p:nvGrpSpPr>
                          <p:cNvPr id="1479" name="Google Shape;1479;p44"/>
                          <p:cNvGrpSpPr/>
                          <p:nvPr/>
                        </p:nvGrpSpPr>
                        <p:grpSpPr>
                          <a:xfrm>
                            <a:off x="204663" y="204075"/>
                            <a:ext cx="2998800" cy="2998800"/>
                            <a:chOff x="204663" y="204075"/>
                            <a:chExt cx="2998800" cy="2998800"/>
                          </a:xfrm>
                        </p:grpSpPr>
                        <p:grpSp>
                          <p:nvGrpSpPr>
                            <p:cNvPr id="1480" name="Google Shape;1480;p44"/>
                            <p:cNvGrpSpPr/>
                            <p:nvPr/>
                          </p:nvGrpSpPr>
                          <p:grpSpPr>
                            <a:xfrm>
                              <a:off x="204663" y="2988675"/>
                              <a:ext cx="2142000" cy="214200"/>
                              <a:chOff x="469450" y="2356425"/>
                              <a:chExt cx="2142000" cy="214200"/>
                            </a:xfrm>
                          </p:grpSpPr>
                          <p:sp>
                            <p:nvSpPr>
                              <p:cNvPr id="1481" name="Google Shape;1481;p44"/>
                              <p:cNvSpPr/>
                              <p:nvPr/>
                            </p:nvSpPr>
                            <p:spPr>
                              <a:xfrm>
                                <a:off x="469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FEFEF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82" name="Google Shape;1482;p44"/>
                              <p:cNvSpPr/>
                              <p:nvPr/>
                            </p:nvSpPr>
                            <p:spPr>
                              <a:xfrm>
                                <a:off x="683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83" name="Google Shape;1483;p44"/>
                              <p:cNvSpPr/>
                              <p:nvPr/>
                            </p:nvSpPr>
                            <p:spPr>
                              <a:xfrm>
                                <a:off x="897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7F7F7F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84" name="Google Shape;1484;p44"/>
                              <p:cNvSpPr/>
                              <p:nvPr/>
                            </p:nvSpPr>
                            <p:spPr>
                              <a:xfrm>
                                <a:off x="1112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0000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85" name="Google Shape;1485;p44"/>
                              <p:cNvSpPr/>
                              <p:nvPr/>
                            </p:nvSpPr>
                            <p:spPr>
                              <a:xfrm>
                                <a:off x="1326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7F7F7F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86" name="Google Shape;1486;p44"/>
                              <p:cNvSpPr/>
                              <p:nvPr/>
                            </p:nvSpPr>
                            <p:spPr>
                              <a:xfrm>
                                <a:off x="1540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87" name="Google Shape;1487;p44"/>
                              <p:cNvSpPr/>
                              <p:nvPr/>
                            </p:nvSpPr>
                            <p:spPr>
                              <a:xfrm>
                                <a:off x="1754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88" name="Google Shape;1488;p44"/>
                              <p:cNvSpPr/>
                              <p:nvPr/>
                            </p:nvSpPr>
                            <p:spPr>
                              <a:xfrm>
                                <a:off x="1968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89" name="Google Shape;1489;p44"/>
                              <p:cNvSpPr/>
                              <p:nvPr/>
                            </p:nvSpPr>
                            <p:spPr>
                              <a:xfrm>
                                <a:off x="2183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90" name="Google Shape;1490;p44"/>
                              <p:cNvSpPr/>
                              <p:nvPr/>
                            </p:nvSpPr>
                            <p:spPr>
                              <a:xfrm>
                                <a:off x="2397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  <p:grpSp>
                          <p:nvGrpSpPr>
                            <p:cNvPr id="1491" name="Google Shape;1491;p44"/>
                            <p:cNvGrpSpPr/>
                            <p:nvPr/>
                          </p:nvGrpSpPr>
                          <p:grpSpPr>
                            <a:xfrm rot="-5400000">
                              <a:off x="2025363" y="1810575"/>
                              <a:ext cx="2142000" cy="214200"/>
                              <a:chOff x="469450" y="2356425"/>
                              <a:chExt cx="2142000" cy="214200"/>
                            </a:xfrm>
                          </p:grpSpPr>
                          <p:sp>
                            <p:nvSpPr>
                              <p:cNvPr id="1492" name="Google Shape;1492;p44"/>
                              <p:cNvSpPr/>
                              <p:nvPr/>
                            </p:nvSpPr>
                            <p:spPr>
                              <a:xfrm>
                                <a:off x="469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93" name="Google Shape;1493;p44"/>
                              <p:cNvSpPr/>
                              <p:nvPr/>
                            </p:nvSpPr>
                            <p:spPr>
                              <a:xfrm>
                                <a:off x="683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94" name="Google Shape;1494;p44"/>
                              <p:cNvSpPr/>
                              <p:nvPr/>
                            </p:nvSpPr>
                            <p:spPr>
                              <a:xfrm>
                                <a:off x="897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95" name="Google Shape;1495;p44"/>
                              <p:cNvSpPr/>
                              <p:nvPr/>
                            </p:nvSpPr>
                            <p:spPr>
                              <a:xfrm>
                                <a:off x="1112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96" name="Google Shape;1496;p44"/>
                              <p:cNvSpPr/>
                              <p:nvPr/>
                            </p:nvSpPr>
                            <p:spPr>
                              <a:xfrm>
                                <a:off x="1326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97" name="Google Shape;1497;p44"/>
                              <p:cNvSpPr/>
                              <p:nvPr/>
                            </p:nvSpPr>
                            <p:spPr>
                              <a:xfrm>
                                <a:off x="1540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98" name="Google Shape;1498;p44"/>
                              <p:cNvSpPr/>
                              <p:nvPr/>
                            </p:nvSpPr>
                            <p:spPr>
                              <a:xfrm>
                                <a:off x="1754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499" name="Google Shape;1499;p44"/>
                              <p:cNvSpPr/>
                              <p:nvPr/>
                            </p:nvSpPr>
                            <p:spPr>
                              <a:xfrm>
                                <a:off x="1968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500" name="Google Shape;1500;p44"/>
                              <p:cNvSpPr/>
                              <p:nvPr/>
                            </p:nvSpPr>
                            <p:spPr>
                              <a:xfrm>
                                <a:off x="2183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501" name="Google Shape;1501;p44"/>
                              <p:cNvSpPr/>
                              <p:nvPr/>
                            </p:nvSpPr>
                            <p:spPr>
                              <a:xfrm>
                                <a:off x="2397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  <p:grpSp>
                          <p:nvGrpSpPr>
                            <p:cNvPr id="1502" name="Google Shape;1502;p44"/>
                            <p:cNvGrpSpPr/>
                            <p:nvPr/>
                          </p:nvGrpSpPr>
                          <p:grpSpPr>
                            <a:xfrm>
                              <a:off x="204663" y="204075"/>
                              <a:ext cx="2998800" cy="2998800"/>
                              <a:chOff x="204663" y="204075"/>
                              <a:chExt cx="2998800" cy="2998800"/>
                            </a:xfrm>
                          </p:grpSpPr>
                          <p:grpSp>
                            <p:nvGrpSpPr>
                              <p:cNvPr id="1503" name="Google Shape;1503;p44"/>
                              <p:cNvGrpSpPr/>
                              <p:nvPr/>
                            </p:nvGrpSpPr>
                            <p:grpSpPr>
                              <a:xfrm>
                                <a:off x="204663" y="204075"/>
                                <a:ext cx="2784600" cy="2784600"/>
                                <a:chOff x="214863" y="204075"/>
                                <a:chExt cx="2784600" cy="2784600"/>
                              </a:xfrm>
                            </p:grpSpPr>
                            <p:grpSp>
                              <p:nvGrpSpPr>
                                <p:cNvPr id="1504" name="Google Shape;1504;p44"/>
                                <p:cNvGrpSpPr/>
                                <p:nvPr/>
                              </p:nvGrpSpPr>
                              <p:grpSpPr>
                                <a:xfrm>
                                  <a:off x="214863" y="204075"/>
                                  <a:ext cx="2784600" cy="2784600"/>
                                  <a:chOff x="214863" y="529975"/>
                                  <a:chExt cx="2784600" cy="2784600"/>
                                </a:xfrm>
                              </p:grpSpPr>
                              <p:sp>
                                <p:nvSpPr>
                                  <p:cNvPr id="1505" name="Google Shape;1505;p44"/>
                                  <p:cNvSpPr/>
                                  <p:nvPr/>
                                </p:nvSpPr>
                                <p:spPr>
                                  <a:xfrm>
                                    <a:off x="2356863" y="288617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1506" name="Google Shape;1506;p44"/>
                                  <p:cNvGrpSpPr/>
                                  <p:nvPr/>
                                </p:nvGrpSpPr>
                                <p:grpSpPr>
                                  <a:xfrm>
                                    <a:off x="214863" y="529975"/>
                                    <a:ext cx="2784600" cy="2784600"/>
                                    <a:chOff x="214863" y="529975"/>
                                    <a:chExt cx="2784600" cy="2784600"/>
                                  </a:xfrm>
                                </p:grpSpPr>
                                <p:sp>
                                  <p:nvSpPr>
                                    <p:cNvPr id="1507" name="Google Shape;1507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356863" y="31003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508" name="Google Shape;1508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1063" y="26719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509" name="Google Shape;1509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1063" y="28861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510" name="Google Shape;1510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1063" y="31003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511" name="Google Shape;1511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785263" y="26719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grpSp>
                                  <p:nvGrpSpPr>
                                    <p:cNvPr id="1512" name="Google Shape;1512;p44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529975"/>
                                      <a:ext cx="2784600" cy="2784600"/>
                                      <a:chOff x="214863" y="529975"/>
                                      <a:chExt cx="2784600" cy="2784600"/>
                                    </a:xfrm>
                                  </p:grpSpPr>
                                  <p:grpSp>
                                    <p:nvGrpSpPr>
                                      <p:cNvPr id="1513" name="Google Shape;1513;p44"/>
                                      <p:cNvGrpSpPr/>
                                      <p:nvPr/>
                                    </p:nvGrpSpPr>
                                    <p:grpSpPr>
                                      <a:xfrm rot="-5400000">
                                        <a:off x="1821363" y="1493875"/>
                                        <a:ext cx="2142000" cy="214200"/>
                                        <a:chOff x="469450" y="2356425"/>
                                        <a:chExt cx="2142000" cy="214200"/>
                                      </a:xfrm>
                                    </p:grpSpPr>
                                    <p:sp>
                                      <p:nvSpPr>
                                        <p:cNvPr id="1514" name="Google Shape;1514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69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515" name="Google Shape;1515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683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516" name="Google Shape;1516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897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517" name="Google Shape;1517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112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518" name="Google Shape;1518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326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519" name="Google Shape;1519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540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520" name="Google Shape;1520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754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521" name="Google Shape;1521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968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522" name="Google Shape;1522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183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523" name="Google Shape;1523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397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FEFE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</p:grpSp>
                                  <p:grpSp>
                                    <p:nvGrpSpPr>
                                      <p:cNvPr id="1524" name="Google Shape;1524;p44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14863" y="529975"/>
                                        <a:ext cx="2784600" cy="2784600"/>
                                        <a:chOff x="214863" y="529975"/>
                                        <a:chExt cx="2784600" cy="2784600"/>
                                      </a:xfrm>
                                    </p:grpSpPr>
                                    <p:grpSp>
                                      <p:nvGrpSpPr>
                                        <p:cNvPr id="1525" name="Google Shape;1525;p44"/>
                                        <p:cNvGrpSpPr/>
                                        <p:nvPr/>
                                      </p:nvGrpSpPr>
                                      <p:grpSpPr>
                                        <a:xfrm rot="-5400000">
                                          <a:off x="1607163" y="1493875"/>
                                          <a:ext cx="2142000" cy="214200"/>
                                          <a:chOff x="469450" y="2356425"/>
                                          <a:chExt cx="2142000" cy="214200"/>
                                        </a:xfrm>
                                      </p:grpSpPr>
                                      <p:sp>
                                        <p:nvSpPr>
                                          <p:cNvPr id="1526" name="Google Shape;152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527" name="Google Shape;152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528" name="Google Shape;152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529" name="Google Shape;152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530" name="Google Shape;153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531" name="Google Shape;153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532" name="Google Shape;153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533" name="Google Shape;153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534" name="Google Shape;153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535" name="Google Shape;153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</p:grpSp>
                                    <p:grpSp>
                                      <p:nvGrpSpPr>
                                        <p:cNvPr id="1536" name="Google Shape;1536;p44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214863" y="529975"/>
                                          <a:ext cx="2784600" cy="2784600"/>
                                          <a:chOff x="214863" y="529975"/>
                                          <a:chExt cx="2784600" cy="2784600"/>
                                        </a:xfrm>
                                      </p:grpSpPr>
                                      <p:grpSp>
                                        <p:nvGrpSpPr>
                                          <p:cNvPr id="1537" name="Google Shape;1537;p44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529975"/>
                                            <a:ext cx="2356200" cy="2356200"/>
                                            <a:chOff x="745000" y="1234750"/>
                                            <a:chExt cx="2356200" cy="2356200"/>
                                          </a:xfrm>
                                        </p:grpSpPr>
                                        <p:grpSp>
                                          <p:nvGrpSpPr>
                                            <p:cNvPr id="1538" name="Google Shape;1538;p44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745000" y="1234750"/>
                                              <a:ext cx="2142000" cy="2142000"/>
                                              <a:chOff x="469450" y="428625"/>
                                              <a:chExt cx="2142000" cy="2142000"/>
                                            </a:xfrm>
                                          </p:grpSpPr>
                                          <p:sp>
                                            <p:nvSpPr>
                                              <p:cNvPr id="1539" name="Google Shape;1539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8570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FEFE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grpSp>
                                            <p:nvGrpSpPr>
                                              <p:cNvPr id="1540" name="Google Shape;1540;p44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469450" y="428625"/>
                                                <a:ext cx="2142000" cy="2142000"/>
                                                <a:chOff x="469450" y="428625"/>
                                                <a:chExt cx="2142000" cy="2142000"/>
                                              </a:xfrm>
                                            </p:grpSpPr>
                                            <p:sp>
                                              <p:nvSpPr>
                                                <p:cNvPr id="1541" name="Google Shape;154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42" name="Google Shape;154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43" name="Google Shape;154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44" name="Google Shape;154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45" name="Google Shape;154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46" name="Google Shape;154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47" name="Google Shape;154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48" name="Google Shape;154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49" name="Google Shape;154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0" name="Google Shape;1550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1" name="Google Shape;155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2" name="Google Shape;155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3" name="Google Shape;155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4" name="Google Shape;155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5" name="Google Shape;155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6" name="Google Shape;155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7" name="Google Shape;155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8" name="Google Shape;155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59" name="Google Shape;155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0" name="Google Shape;1560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1" name="Google Shape;156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2" name="Google Shape;156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3" name="Google Shape;156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4" name="Google Shape;156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5" name="Google Shape;156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6" name="Google Shape;156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7" name="Google Shape;156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8" name="Google Shape;156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69" name="Google Shape;156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0" name="Google Shape;1570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1" name="Google Shape;157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2" name="Google Shape;157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3" name="Google Shape;157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4" name="Google Shape;157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5" name="Google Shape;157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6" name="Google Shape;157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7" name="Google Shape;157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8" name="Google Shape;157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79" name="Google Shape;157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0" name="Google Shape;1580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1" name="Google Shape;158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2" name="Google Shape;158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3" name="Google Shape;158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4" name="Google Shape;158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5" name="Google Shape;158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6" name="Google Shape;158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7" name="Google Shape;158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8" name="Google Shape;158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89" name="Google Shape;158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0" name="Google Shape;1590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1" name="Google Shape;159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2" name="Google Shape;159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3" name="Google Shape;159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4" name="Google Shape;159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5" name="Google Shape;159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6" name="Google Shape;159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7" name="Google Shape;159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8" name="Google Shape;159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599" name="Google Shape;159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0" name="Google Shape;1600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1" name="Google Shape;160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2" name="Google Shape;160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3" name="Google Shape;160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4" name="Google Shape;160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5" name="Google Shape;160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6" name="Google Shape;160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7" name="Google Shape;160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8" name="Google Shape;160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09" name="Google Shape;160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0" name="Google Shape;1610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1" name="Google Shape;161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2" name="Google Shape;161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3" name="Google Shape;161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4" name="Google Shape;161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5" name="Google Shape;161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6" name="Google Shape;161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7" name="Google Shape;161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8" name="Google Shape;161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19" name="Google Shape;161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0" name="Google Shape;1620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1" name="Google Shape;162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2" name="Google Shape;162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3" name="Google Shape;162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4" name="Google Shape;162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5" name="Google Shape;162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6" name="Google Shape;162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7" name="Google Shape;162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8" name="Google Shape;162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29" name="Google Shape;162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0" name="Google Shape;1630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1" name="Google Shape;1631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2" name="Google Shape;1632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3" name="Google Shape;1633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4" name="Google Shape;1634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5" name="Google Shape;1635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6" name="Google Shape;1636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7" name="Google Shape;1637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8" name="Google Shape;1638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1639" name="Google Shape;1639;p44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</p:grpSp>
                                        </p:grpSp>
                                        <p:grpSp>
                                          <p:nvGrpSpPr>
                                            <p:cNvPr id="1640" name="Google Shape;1640;p44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745000" y="3376750"/>
                                              <a:ext cx="2142000" cy="214200"/>
                                              <a:chOff x="469450" y="2356425"/>
                                              <a:chExt cx="2142000" cy="214200"/>
                                            </a:xfrm>
                                          </p:grpSpPr>
                                          <p:sp>
                                            <p:nvSpPr>
                                              <p:cNvPr id="1641" name="Google Shape;1641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FEFE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42" name="Google Shape;1642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83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43" name="Google Shape;1643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97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44" name="Google Shape;1644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112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45" name="Google Shape;1645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326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7F7F7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46" name="Google Shape;1646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540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FF0000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47" name="Google Shape;1647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54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7F7F7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48" name="Google Shape;1648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968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49" name="Google Shape;1649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183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50" name="Google Shape;1650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397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</p:grpSp>
                                        <p:grpSp>
                                          <p:nvGrpSpPr>
                                            <p:cNvPr id="1651" name="Google Shape;1651;p44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 rot="-5400000">
                                              <a:off x="1923100" y="2412850"/>
                                              <a:ext cx="2142000" cy="214200"/>
                                              <a:chOff x="469450" y="2356425"/>
                                              <a:chExt cx="2142000" cy="214200"/>
                                            </a:xfrm>
                                          </p:grpSpPr>
                                          <p:sp>
                                            <p:nvSpPr>
                                              <p:cNvPr id="1652" name="Google Shape;1652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53" name="Google Shape;1653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83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54" name="Google Shape;1654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97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55" name="Google Shape;1655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112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56" name="Google Shape;1656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326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57" name="Google Shape;1657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540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58" name="Google Shape;1658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54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59" name="Google Shape;1659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968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60" name="Google Shape;1660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183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1661" name="Google Shape;1661;p44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397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</p:grpSp>
                                        <p:sp>
                                          <p:nvSpPr>
                                            <p:cNvPr id="1662" name="Google Shape;1662;p44"/>
                                            <p:cNvSpPr/>
                                            <p:nvPr/>
                                          </p:nvSpPr>
                                          <p:spPr>
                                            <a:xfrm rot="-5400000">
                                              <a:off x="2887000" y="1234750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grpSp>
                                        <p:nvGrpSpPr>
                                          <p:cNvPr id="1663" name="Google Shape;1663;p44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2886175"/>
                                            <a:ext cx="2142000" cy="214200"/>
                                            <a:chOff x="469450" y="2356425"/>
                                            <a:chExt cx="2142000" cy="214200"/>
                                          </a:xfrm>
                                        </p:grpSpPr>
                                        <p:sp>
                                          <p:nvSpPr>
                                            <p:cNvPr id="1664" name="Google Shape;1664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469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65" name="Google Shape;1665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683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66" name="Google Shape;1666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97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67" name="Google Shape;1667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112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7F7F7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68" name="Google Shape;1668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326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F0000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69" name="Google Shape;1669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540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7F7F7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70" name="Google Shape;1670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754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71" name="Google Shape;1671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968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72" name="Google Shape;1672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183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73" name="Google Shape;1673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397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grpSp>
                                        <p:nvGrpSpPr>
                                          <p:cNvPr id="1674" name="Google Shape;1674;p44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3100375"/>
                                            <a:ext cx="2142000" cy="214200"/>
                                            <a:chOff x="469450" y="2356425"/>
                                            <a:chExt cx="2142000" cy="214200"/>
                                          </a:xfrm>
                                        </p:grpSpPr>
                                        <p:sp>
                                          <p:nvSpPr>
                                            <p:cNvPr id="1675" name="Google Shape;1675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469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76" name="Google Shape;1676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683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77" name="Google Shape;1677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97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7F7F7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78" name="Google Shape;1678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112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F0000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79" name="Google Shape;1679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326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7F7F7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80" name="Google Shape;1680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540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81" name="Google Shape;1681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754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82" name="Google Shape;1682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968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83" name="Google Shape;1683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183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1684" name="Google Shape;1684;p44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397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sp>
                                        <p:nvSpPr>
                                          <p:cNvPr id="1685" name="Google Shape;168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785263" y="288617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</p:grpSp>
                                  </p:grpSp>
                                </p:grpSp>
                              </p:grpSp>
                            </p:grpSp>
                            <p:sp>
                              <p:nvSpPr>
                                <p:cNvPr id="1686" name="Google Shape;1686;p44"/>
                                <p:cNvSpPr/>
                                <p:nvPr/>
                              </p:nvSpPr>
                              <p:spPr>
                                <a:xfrm>
                                  <a:off x="2785263" y="2774475"/>
                                  <a:ext cx="214200" cy="214200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EEEEEE"/>
                                </a:solidFill>
                                <a:ln cap="flat" cmpd="sng" w="9525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1687" name="Google Shape;1687;p44"/>
                              <p:cNvSpPr/>
                              <p:nvPr/>
                            </p:nvSpPr>
                            <p:spPr>
                              <a:xfrm>
                                <a:off x="2989263" y="29886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sp>
                  <p:nvSpPr>
                    <p:cNvPr id="1688" name="Google Shape;1688;p44"/>
                    <p:cNvSpPr/>
                    <p:nvPr/>
                  </p:nvSpPr>
                  <p:spPr>
                    <a:xfrm>
                      <a:off x="2989263" y="3202875"/>
                      <a:ext cx="214200" cy="214200"/>
                    </a:xfrm>
                    <a:prstGeom prst="rect">
                      <a:avLst/>
                    </a:prstGeom>
                    <a:solidFill>
                      <a:srgbClr val="EFEFE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1689" name="Google Shape;1689;p44"/>
            <p:cNvSpPr/>
            <p:nvPr/>
          </p:nvSpPr>
          <p:spPr>
            <a:xfrm>
              <a:off x="2998788" y="3051425"/>
              <a:ext cx="214200" cy="2142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1690" name="Google Shape;1690;p44"/>
          <p:cNvGrpSpPr/>
          <p:nvPr/>
        </p:nvGrpSpPr>
        <p:grpSpPr>
          <a:xfrm>
            <a:off x="5380074" y="2740622"/>
            <a:ext cx="2405337" cy="2402681"/>
            <a:chOff x="204663" y="204075"/>
            <a:chExt cx="2998800" cy="3213000"/>
          </a:xfrm>
        </p:grpSpPr>
        <p:sp>
          <p:nvSpPr>
            <p:cNvPr id="1691" name="Google Shape;1691;p44"/>
            <p:cNvSpPr/>
            <p:nvPr/>
          </p:nvSpPr>
          <p:spPr>
            <a:xfrm rot="-5400000">
              <a:off x="2989263" y="204075"/>
              <a:ext cx="214200" cy="2142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1692" name="Google Shape;1692;p44"/>
            <p:cNvGrpSpPr/>
            <p:nvPr/>
          </p:nvGrpSpPr>
          <p:grpSpPr>
            <a:xfrm>
              <a:off x="204663" y="204075"/>
              <a:ext cx="2998800" cy="3213000"/>
              <a:chOff x="204663" y="204075"/>
              <a:chExt cx="2998800" cy="3213000"/>
            </a:xfrm>
          </p:grpSpPr>
          <p:sp>
            <p:nvSpPr>
              <p:cNvPr id="1693" name="Google Shape;1693;p44"/>
              <p:cNvSpPr/>
              <p:nvPr/>
            </p:nvSpPr>
            <p:spPr>
              <a:xfrm>
                <a:off x="2775063" y="3202875"/>
                <a:ext cx="214200" cy="214200"/>
              </a:xfrm>
              <a:prstGeom prst="rect">
                <a:avLst/>
              </a:prstGeom>
              <a:solidFill>
                <a:srgbClr val="EFEFE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1694" name="Google Shape;1694;p44"/>
              <p:cNvGrpSpPr/>
              <p:nvPr/>
            </p:nvGrpSpPr>
            <p:grpSpPr>
              <a:xfrm>
                <a:off x="204663" y="204075"/>
                <a:ext cx="2998800" cy="3213000"/>
                <a:chOff x="204663" y="204075"/>
                <a:chExt cx="2998800" cy="3213000"/>
              </a:xfrm>
            </p:grpSpPr>
            <p:grpSp>
              <p:nvGrpSpPr>
                <p:cNvPr id="1695" name="Google Shape;1695;p44"/>
                <p:cNvGrpSpPr/>
                <p:nvPr/>
              </p:nvGrpSpPr>
              <p:grpSpPr>
                <a:xfrm>
                  <a:off x="204663" y="3202875"/>
                  <a:ext cx="2142000" cy="214200"/>
                  <a:chOff x="469450" y="2356425"/>
                  <a:chExt cx="2142000" cy="214200"/>
                </a:xfrm>
              </p:grpSpPr>
              <p:sp>
                <p:nvSpPr>
                  <p:cNvPr id="1696" name="Google Shape;1696;p44"/>
                  <p:cNvSpPr/>
                  <p:nvPr/>
                </p:nvSpPr>
                <p:spPr>
                  <a:xfrm>
                    <a:off x="4694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7" name="Google Shape;1697;p44"/>
                  <p:cNvSpPr/>
                  <p:nvPr/>
                </p:nvSpPr>
                <p:spPr>
                  <a:xfrm>
                    <a:off x="6836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8" name="Google Shape;1698;p44"/>
                  <p:cNvSpPr/>
                  <p:nvPr/>
                </p:nvSpPr>
                <p:spPr>
                  <a:xfrm>
                    <a:off x="8978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699" name="Google Shape;1699;p44"/>
                  <p:cNvSpPr/>
                  <p:nvPr/>
                </p:nvSpPr>
                <p:spPr>
                  <a:xfrm>
                    <a:off x="1112050" y="2356425"/>
                    <a:ext cx="214200" cy="214200"/>
                  </a:xfrm>
                  <a:prstGeom prst="rect">
                    <a:avLst/>
                  </a:prstGeom>
                  <a:solidFill>
                    <a:srgbClr val="7F7F7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0" name="Google Shape;1700;p44"/>
                  <p:cNvSpPr/>
                  <p:nvPr/>
                </p:nvSpPr>
                <p:spPr>
                  <a:xfrm>
                    <a:off x="1326250" y="2356425"/>
                    <a:ext cx="214200" cy="214200"/>
                  </a:xfrm>
                  <a:prstGeom prst="rect">
                    <a:avLst/>
                  </a:prstGeom>
                  <a:solidFill>
                    <a:srgbClr val="7F7F7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1" name="Google Shape;1701;p44"/>
                  <p:cNvSpPr/>
                  <p:nvPr/>
                </p:nvSpPr>
                <p:spPr>
                  <a:xfrm>
                    <a:off x="15404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2" name="Google Shape;1702;p44"/>
                  <p:cNvSpPr/>
                  <p:nvPr/>
                </p:nvSpPr>
                <p:spPr>
                  <a:xfrm>
                    <a:off x="17546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3" name="Google Shape;1703;p44"/>
                  <p:cNvSpPr/>
                  <p:nvPr/>
                </p:nvSpPr>
                <p:spPr>
                  <a:xfrm>
                    <a:off x="19688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4" name="Google Shape;1704;p44"/>
                  <p:cNvSpPr/>
                  <p:nvPr/>
                </p:nvSpPr>
                <p:spPr>
                  <a:xfrm>
                    <a:off x="21830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5" name="Google Shape;1705;p44"/>
                  <p:cNvSpPr/>
                  <p:nvPr/>
                </p:nvSpPr>
                <p:spPr>
                  <a:xfrm>
                    <a:off x="23972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06" name="Google Shape;1706;p44"/>
                <p:cNvGrpSpPr/>
                <p:nvPr/>
              </p:nvGrpSpPr>
              <p:grpSpPr>
                <a:xfrm>
                  <a:off x="2346663" y="3202875"/>
                  <a:ext cx="428400" cy="214200"/>
                  <a:chOff x="2356863" y="3100375"/>
                  <a:chExt cx="428400" cy="214200"/>
                </a:xfrm>
              </p:grpSpPr>
              <p:sp>
                <p:nvSpPr>
                  <p:cNvPr id="1707" name="Google Shape;1707;p44"/>
                  <p:cNvSpPr/>
                  <p:nvPr/>
                </p:nvSpPr>
                <p:spPr>
                  <a:xfrm>
                    <a:off x="2356863" y="31003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08" name="Google Shape;1708;p44"/>
                  <p:cNvSpPr/>
                  <p:nvPr/>
                </p:nvSpPr>
                <p:spPr>
                  <a:xfrm>
                    <a:off x="2571063" y="31003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1709" name="Google Shape;1709;p44"/>
                <p:cNvGrpSpPr/>
                <p:nvPr/>
              </p:nvGrpSpPr>
              <p:grpSpPr>
                <a:xfrm>
                  <a:off x="204663" y="204075"/>
                  <a:ext cx="2998800" cy="2998800"/>
                  <a:chOff x="204663" y="204075"/>
                  <a:chExt cx="2998800" cy="2998800"/>
                </a:xfrm>
              </p:grpSpPr>
              <p:sp>
                <p:nvSpPr>
                  <p:cNvPr id="1710" name="Google Shape;1710;p44"/>
                  <p:cNvSpPr/>
                  <p:nvPr/>
                </p:nvSpPr>
                <p:spPr>
                  <a:xfrm>
                    <a:off x="2775063" y="2988675"/>
                    <a:ext cx="214200" cy="214200"/>
                  </a:xfrm>
                  <a:prstGeom prst="rec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711" name="Google Shape;1711;p44"/>
                  <p:cNvGrpSpPr/>
                  <p:nvPr/>
                </p:nvGrpSpPr>
                <p:grpSpPr>
                  <a:xfrm rot="-5400000">
                    <a:off x="2882163" y="525375"/>
                    <a:ext cx="428400" cy="214200"/>
                    <a:chOff x="2356863" y="3100375"/>
                    <a:chExt cx="428400" cy="214200"/>
                  </a:xfrm>
                </p:grpSpPr>
                <p:sp>
                  <p:nvSpPr>
                    <p:cNvPr id="1712" name="Google Shape;1712;p44"/>
                    <p:cNvSpPr/>
                    <p:nvPr/>
                  </p:nvSpPr>
                  <p:spPr>
                    <a:xfrm>
                      <a:off x="2356863" y="3100375"/>
                      <a:ext cx="214200" cy="214200"/>
                    </a:xfrm>
                    <a:prstGeom prst="rect">
                      <a:avLst/>
                    </a:prstGeom>
                    <a:solidFill>
                      <a:srgbClr val="EEEEEE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1713" name="Google Shape;1713;p44"/>
                    <p:cNvSpPr/>
                    <p:nvPr/>
                  </p:nvSpPr>
                  <p:spPr>
                    <a:xfrm>
                      <a:off x="2571063" y="3100375"/>
                      <a:ext cx="214200" cy="214200"/>
                    </a:xfrm>
                    <a:prstGeom prst="rect">
                      <a:avLst/>
                    </a:prstGeom>
                    <a:solidFill>
                      <a:srgbClr val="EEEEEE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1714" name="Google Shape;1714;p44"/>
                  <p:cNvGrpSpPr/>
                  <p:nvPr/>
                </p:nvGrpSpPr>
                <p:grpSpPr>
                  <a:xfrm>
                    <a:off x="204663" y="204075"/>
                    <a:ext cx="2998800" cy="2998800"/>
                    <a:chOff x="204663" y="204075"/>
                    <a:chExt cx="2998800" cy="2998800"/>
                  </a:xfrm>
                </p:grpSpPr>
                <p:grpSp>
                  <p:nvGrpSpPr>
                    <p:cNvPr id="1715" name="Google Shape;1715;p44"/>
                    <p:cNvGrpSpPr/>
                    <p:nvPr/>
                  </p:nvGrpSpPr>
                  <p:grpSpPr>
                    <a:xfrm>
                      <a:off x="2346663" y="2988675"/>
                      <a:ext cx="428400" cy="214200"/>
                      <a:chOff x="2356863" y="3100375"/>
                      <a:chExt cx="428400" cy="214200"/>
                    </a:xfrm>
                  </p:grpSpPr>
                  <p:sp>
                    <p:nvSpPr>
                      <p:cNvPr id="1716" name="Google Shape;1716;p44"/>
                      <p:cNvSpPr/>
                      <p:nvPr/>
                    </p:nvSpPr>
                    <p:spPr>
                      <a:xfrm>
                        <a:off x="23568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EEEEE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717" name="Google Shape;1717;p44"/>
                      <p:cNvSpPr/>
                      <p:nvPr/>
                    </p:nvSpPr>
                    <p:spPr>
                      <a:xfrm>
                        <a:off x="25710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EEEEE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718" name="Google Shape;1718;p44"/>
                    <p:cNvGrpSpPr/>
                    <p:nvPr/>
                  </p:nvGrpSpPr>
                  <p:grpSpPr>
                    <a:xfrm>
                      <a:off x="204663" y="204075"/>
                      <a:ext cx="2998800" cy="2998800"/>
                      <a:chOff x="204663" y="204075"/>
                      <a:chExt cx="2998800" cy="2998800"/>
                    </a:xfrm>
                  </p:grpSpPr>
                  <p:grpSp>
                    <p:nvGrpSpPr>
                      <p:cNvPr id="1719" name="Google Shape;1719;p44"/>
                      <p:cNvGrpSpPr/>
                      <p:nvPr/>
                    </p:nvGrpSpPr>
                    <p:grpSpPr>
                      <a:xfrm>
                        <a:off x="204663" y="2988675"/>
                        <a:ext cx="2142000" cy="214200"/>
                        <a:chOff x="469450" y="2356425"/>
                        <a:chExt cx="2142000" cy="214200"/>
                      </a:xfrm>
                    </p:grpSpPr>
                    <p:sp>
                      <p:nvSpPr>
                        <p:cNvPr id="1720" name="Google Shape;1720;p44"/>
                        <p:cNvSpPr/>
                        <p:nvPr/>
                      </p:nvSpPr>
                      <p:spPr>
                        <a:xfrm>
                          <a:off x="469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21" name="Google Shape;1721;p44"/>
                        <p:cNvSpPr/>
                        <p:nvPr/>
                      </p:nvSpPr>
                      <p:spPr>
                        <a:xfrm>
                          <a:off x="683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22" name="Google Shape;1722;p44"/>
                        <p:cNvSpPr/>
                        <p:nvPr/>
                      </p:nvSpPr>
                      <p:spPr>
                        <a:xfrm>
                          <a:off x="897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7F7F7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23" name="Google Shape;1723;p44"/>
                        <p:cNvSpPr/>
                        <p:nvPr/>
                      </p:nvSpPr>
                      <p:spPr>
                        <a:xfrm>
                          <a:off x="1112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7F7F7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24" name="Google Shape;1724;p44"/>
                        <p:cNvSpPr/>
                        <p:nvPr/>
                      </p:nvSpPr>
                      <p:spPr>
                        <a:xfrm>
                          <a:off x="1326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25" name="Google Shape;1725;p44"/>
                        <p:cNvSpPr/>
                        <p:nvPr/>
                      </p:nvSpPr>
                      <p:spPr>
                        <a:xfrm>
                          <a:off x="1540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26" name="Google Shape;1726;p44"/>
                        <p:cNvSpPr/>
                        <p:nvPr/>
                      </p:nvSpPr>
                      <p:spPr>
                        <a:xfrm>
                          <a:off x="1754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27" name="Google Shape;1727;p44"/>
                        <p:cNvSpPr/>
                        <p:nvPr/>
                      </p:nvSpPr>
                      <p:spPr>
                        <a:xfrm>
                          <a:off x="1968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28" name="Google Shape;1728;p44"/>
                        <p:cNvSpPr/>
                        <p:nvPr/>
                      </p:nvSpPr>
                      <p:spPr>
                        <a:xfrm>
                          <a:off x="2183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29" name="Google Shape;1729;p44"/>
                        <p:cNvSpPr/>
                        <p:nvPr/>
                      </p:nvSpPr>
                      <p:spPr>
                        <a:xfrm>
                          <a:off x="2397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730" name="Google Shape;1730;p44"/>
                      <p:cNvGrpSpPr/>
                      <p:nvPr/>
                    </p:nvGrpSpPr>
                    <p:grpSpPr>
                      <a:xfrm rot="-5400000">
                        <a:off x="2025363" y="1810575"/>
                        <a:ext cx="2142000" cy="214200"/>
                        <a:chOff x="469450" y="2356425"/>
                        <a:chExt cx="2142000" cy="214200"/>
                      </a:xfrm>
                    </p:grpSpPr>
                    <p:sp>
                      <p:nvSpPr>
                        <p:cNvPr id="1731" name="Google Shape;1731;p44"/>
                        <p:cNvSpPr/>
                        <p:nvPr/>
                      </p:nvSpPr>
                      <p:spPr>
                        <a:xfrm>
                          <a:off x="469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32" name="Google Shape;1732;p44"/>
                        <p:cNvSpPr/>
                        <p:nvPr/>
                      </p:nvSpPr>
                      <p:spPr>
                        <a:xfrm>
                          <a:off x="683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33" name="Google Shape;1733;p44"/>
                        <p:cNvSpPr/>
                        <p:nvPr/>
                      </p:nvSpPr>
                      <p:spPr>
                        <a:xfrm>
                          <a:off x="897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34" name="Google Shape;1734;p44"/>
                        <p:cNvSpPr/>
                        <p:nvPr/>
                      </p:nvSpPr>
                      <p:spPr>
                        <a:xfrm>
                          <a:off x="1112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35" name="Google Shape;1735;p44"/>
                        <p:cNvSpPr/>
                        <p:nvPr/>
                      </p:nvSpPr>
                      <p:spPr>
                        <a:xfrm>
                          <a:off x="1326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36" name="Google Shape;1736;p44"/>
                        <p:cNvSpPr/>
                        <p:nvPr/>
                      </p:nvSpPr>
                      <p:spPr>
                        <a:xfrm>
                          <a:off x="1540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37" name="Google Shape;1737;p44"/>
                        <p:cNvSpPr/>
                        <p:nvPr/>
                      </p:nvSpPr>
                      <p:spPr>
                        <a:xfrm>
                          <a:off x="1754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38" name="Google Shape;1738;p44"/>
                        <p:cNvSpPr/>
                        <p:nvPr/>
                      </p:nvSpPr>
                      <p:spPr>
                        <a:xfrm>
                          <a:off x="1968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39" name="Google Shape;1739;p44"/>
                        <p:cNvSpPr/>
                        <p:nvPr/>
                      </p:nvSpPr>
                      <p:spPr>
                        <a:xfrm>
                          <a:off x="2183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740" name="Google Shape;1740;p44"/>
                        <p:cNvSpPr/>
                        <p:nvPr/>
                      </p:nvSpPr>
                      <p:spPr>
                        <a:xfrm>
                          <a:off x="2397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1741" name="Google Shape;1741;p44"/>
                      <p:cNvGrpSpPr/>
                      <p:nvPr/>
                    </p:nvGrpSpPr>
                    <p:grpSpPr>
                      <a:xfrm>
                        <a:off x="204663" y="204075"/>
                        <a:ext cx="2998800" cy="2998800"/>
                        <a:chOff x="204663" y="204075"/>
                        <a:chExt cx="2998800" cy="2998800"/>
                      </a:xfrm>
                    </p:grpSpPr>
                    <p:grpSp>
                      <p:nvGrpSpPr>
                        <p:cNvPr id="1742" name="Google Shape;1742;p44"/>
                        <p:cNvGrpSpPr/>
                        <p:nvPr/>
                      </p:nvGrpSpPr>
                      <p:grpSpPr>
                        <a:xfrm>
                          <a:off x="204663" y="204075"/>
                          <a:ext cx="2784600" cy="2784600"/>
                          <a:chOff x="214863" y="204075"/>
                          <a:chExt cx="2784600" cy="2784600"/>
                        </a:xfrm>
                      </p:grpSpPr>
                      <p:grpSp>
                        <p:nvGrpSpPr>
                          <p:cNvPr id="1743" name="Google Shape;1743;p44"/>
                          <p:cNvGrpSpPr/>
                          <p:nvPr/>
                        </p:nvGrpSpPr>
                        <p:grpSpPr>
                          <a:xfrm>
                            <a:off x="214863" y="204075"/>
                            <a:ext cx="2784600" cy="2784600"/>
                            <a:chOff x="214863" y="529975"/>
                            <a:chExt cx="2784600" cy="2784600"/>
                          </a:xfrm>
                        </p:grpSpPr>
                        <p:sp>
                          <p:nvSpPr>
                            <p:cNvPr id="1744" name="Google Shape;1744;p44"/>
                            <p:cNvSpPr/>
                            <p:nvPr/>
                          </p:nvSpPr>
                          <p:spPr>
                            <a:xfrm>
                              <a:off x="2356863" y="288617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EEEEE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1745" name="Google Shape;1745;p44"/>
                            <p:cNvGrpSpPr/>
                            <p:nvPr/>
                          </p:nvGrpSpPr>
                          <p:grpSpPr>
                            <a:xfrm>
                              <a:off x="214863" y="529975"/>
                              <a:ext cx="2784600" cy="2784600"/>
                              <a:chOff x="214863" y="529975"/>
                              <a:chExt cx="2784600" cy="2784600"/>
                            </a:xfrm>
                          </p:grpSpPr>
                          <p:sp>
                            <p:nvSpPr>
                              <p:cNvPr id="1746" name="Google Shape;1746;p44"/>
                              <p:cNvSpPr/>
                              <p:nvPr/>
                            </p:nvSpPr>
                            <p:spPr>
                              <a:xfrm>
                                <a:off x="2356863" y="31003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747" name="Google Shape;1747;p44"/>
                              <p:cNvSpPr/>
                              <p:nvPr/>
                            </p:nvSpPr>
                            <p:spPr>
                              <a:xfrm>
                                <a:off x="2571063" y="26719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748" name="Google Shape;1748;p44"/>
                              <p:cNvSpPr/>
                              <p:nvPr/>
                            </p:nvSpPr>
                            <p:spPr>
                              <a:xfrm>
                                <a:off x="2571063" y="28861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749" name="Google Shape;1749;p44"/>
                              <p:cNvSpPr/>
                              <p:nvPr/>
                            </p:nvSpPr>
                            <p:spPr>
                              <a:xfrm>
                                <a:off x="2571063" y="31003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1750" name="Google Shape;1750;p44"/>
                              <p:cNvSpPr/>
                              <p:nvPr/>
                            </p:nvSpPr>
                            <p:spPr>
                              <a:xfrm>
                                <a:off x="2785263" y="26719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1751" name="Google Shape;1751;p44"/>
                              <p:cNvGrpSpPr/>
                              <p:nvPr/>
                            </p:nvGrpSpPr>
                            <p:grpSpPr>
                              <a:xfrm>
                                <a:off x="214863" y="529975"/>
                                <a:ext cx="2784600" cy="2784600"/>
                                <a:chOff x="214863" y="529975"/>
                                <a:chExt cx="2784600" cy="2784600"/>
                              </a:xfrm>
                            </p:grpSpPr>
                            <p:grpSp>
                              <p:nvGrpSpPr>
                                <p:cNvPr id="1752" name="Google Shape;1752;p44"/>
                                <p:cNvGrpSpPr/>
                                <p:nvPr/>
                              </p:nvGrpSpPr>
                              <p:grpSpPr>
                                <a:xfrm rot="-5400000">
                                  <a:off x="1821363" y="1493875"/>
                                  <a:ext cx="2142000" cy="214200"/>
                                  <a:chOff x="469450" y="2356425"/>
                                  <a:chExt cx="2142000" cy="214200"/>
                                </a:xfrm>
                              </p:grpSpPr>
                              <p:sp>
                                <p:nvSpPr>
                                  <p:cNvPr id="1753" name="Google Shape;1753;p44"/>
                                  <p:cNvSpPr/>
                                  <p:nvPr/>
                                </p:nvSpPr>
                                <p:spPr>
                                  <a:xfrm>
                                    <a:off x="4694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54" name="Google Shape;1754;p44"/>
                                  <p:cNvSpPr/>
                                  <p:nvPr/>
                                </p:nvSpPr>
                                <p:spPr>
                                  <a:xfrm>
                                    <a:off x="6836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55" name="Google Shape;1755;p44"/>
                                  <p:cNvSpPr/>
                                  <p:nvPr/>
                                </p:nvSpPr>
                                <p:spPr>
                                  <a:xfrm>
                                    <a:off x="8978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56" name="Google Shape;1756;p44"/>
                                  <p:cNvSpPr/>
                                  <p:nvPr/>
                                </p:nvSpPr>
                                <p:spPr>
                                  <a:xfrm>
                                    <a:off x="11120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57" name="Google Shape;1757;p44"/>
                                  <p:cNvSpPr/>
                                  <p:nvPr/>
                                </p:nvSpPr>
                                <p:spPr>
                                  <a:xfrm>
                                    <a:off x="13262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58" name="Google Shape;1758;p44"/>
                                  <p:cNvSpPr/>
                                  <p:nvPr/>
                                </p:nvSpPr>
                                <p:spPr>
                                  <a:xfrm>
                                    <a:off x="15404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59" name="Google Shape;1759;p44"/>
                                  <p:cNvSpPr/>
                                  <p:nvPr/>
                                </p:nvSpPr>
                                <p:spPr>
                                  <a:xfrm>
                                    <a:off x="17546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60" name="Google Shape;1760;p44"/>
                                  <p:cNvSpPr/>
                                  <p:nvPr/>
                                </p:nvSpPr>
                                <p:spPr>
                                  <a:xfrm>
                                    <a:off x="19688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61" name="Google Shape;1761;p44"/>
                                  <p:cNvSpPr/>
                                  <p:nvPr/>
                                </p:nvSpPr>
                                <p:spPr>
                                  <a:xfrm>
                                    <a:off x="21830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1762" name="Google Shape;1762;p44"/>
                                  <p:cNvSpPr/>
                                  <p:nvPr/>
                                </p:nvSpPr>
                                <p:spPr>
                                  <a:xfrm>
                                    <a:off x="23972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FEFEF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1763" name="Google Shape;1763;p44"/>
                                <p:cNvGrpSpPr/>
                                <p:nvPr/>
                              </p:nvGrpSpPr>
                              <p:grpSpPr>
                                <a:xfrm>
                                  <a:off x="214863" y="529975"/>
                                  <a:ext cx="2784600" cy="2784600"/>
                                  <a:chOff x="214863" y="529975"/>
                                  <a:chExt cx="2784600" cy="2784600"/>
                                </a:xfrm>
                              </p:grpSpPr>
                              <p:grpSp>
                                <p:nvGrpSpPr>
                                  <p:cNvPr id="1764" name="Google Shape;1764;p44"/>
                                  <p:cNvGrpSpPr/>
                                  <p:nvPr/>
                                </p:nvGrpSpPr>
                                <p:grpSpPr>
                                  <a:xfrm rot="-5400000">
                                    <a:off x="1607163" y="1493875"/>
                                    <a:ext cx="2142000" cy="214200"/>
                                    <a:chOff x="469450" y="2356425"/>
                                    <a:chExt cx="2142000" cy="214200"/>
                                  </a:xfrm>
                                </p:grpSpPr>
                                <p:sp>
                                  <p:nvSpPr>
                                    <p:cNvPr id="1765" name="Google Shape;1765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94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66" name="Google Shape;1766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6836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67" name="Google Shape;1767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8978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68" name="Google Shape;1768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1120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69" name="Google Shape;1769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262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70" name="Google Shape;1770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5404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71" name="Google Shape;1771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7546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72" name="Google Shape;1772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9688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73" name="Google Shape;1773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1830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1774" name="Google Shape;1774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3972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FEFEF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1775" name="Google Shape;1775;p44"/>
                                  <p:cNvGrpSpPr/>
                                  <p:nvPr/>
                                </p:nvGrpSpPr>
                                <p:grpSpPr>
                                  <a:xfrm>
                                    <a:off x="214863" y="529975"/>
                                    <a:ext cx="2784600" cy="2784600"/>
                                    <a:chOff x="214863" y="529975"/>
                                    <a:chExt cx="2784600" cy="2784600"/>
                                  </a:xfrm>
                                </p:grpSpPr>
                                <p:grpSp>
                                  <p:nvGrpSpPr>
                                    <p:cNvPr id="1776" name="Google Shape;1776;p44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529975"/>
                                      <a:ext cx="2356200" cy="2356200"/>
                                      <a:chOff x="745000" y="1234750"/>
                                      <a:chExt cx="2356200" cy="2356200"/>
                                    </a:xfrm>
                                  </p:grpSpPr>
                                  <p:grpSp>
                                    <p:nvGrpSpPr>
                                      <p:cNvPr id="1777" name="Google Shape;1777;p44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745000" y="1234750"/>
                                        <a:ext cx="2142000" cy="2142000"/>
                                        <a:chOff x="469450" y="428625"/>
                                        <a:chExt cx="2142000" cy="2142000"/>
                                      </a:xfrm>
                                    </p:grpSpPr>
                                    <p:sp>
                                      <p:nvSpPr>
                                        <p:cNvPr id="1778" name="Google Shape;1778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69450" y="8570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FEFE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1779" name="Google Shape;1779;p44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469450" y="428625"/>
                                          <a:ext cx="2142000" cy="2142000"/>
                                          <a:chOff x="469450" y="428625"/>
                                          <a:chExt cx="2142000" cy="2142000"/>
                                        </a:xfrm>
                                      </p:grpSpPr>
                                      <p:sp>
                                        <p:nvSpPr>
                                          <p:cNvPr id="1780" name="Google Shape;178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81" name="Google Shape;178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82" name="Google Shape;178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83" name="Google Shape;178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84" name="Google Shape;178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85" name="Google Shape;178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86" name="Google Shape;178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87" name="Google Shape;178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88" name="Google Shape;178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89" name="Google Shape;178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0" name="Google Shape;179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1" name="Google Shape;179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2" name="Google Shape;179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3" name="Google Shape;179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4" name="Google Shape;179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5" name="Google Shape;179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6" name="Google Shape;179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7" name="Google Shape;179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8" name="Google Shape;179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799" name="Google Shape;179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0" name="Google Shape;180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1" name="Google Shape;180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2" name="Google Shape;180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3" name="Google Shape;180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4" name="Google Shape;180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5" name="Google Shape;180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6" name="Google Shape;180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7" name="Google Shape;180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8" name="Google Shape;180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09" name="Google Shape;180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0" name="Google Shape;181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1" name="Google Shape;181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2" name="Google Shape;181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3" name="Google Shape;181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4" name="Google Shape;181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5" name="Google Shape;181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6" name="Google Shape;181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7" name="Google Shape;181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8" name="Google Shape;181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19" name="Google Shape;181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0" name="Google Shape;182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1" name="Google Shape;182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2" name="Google Shape;182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3" name="Google Shape;182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4" name="Google Shape;182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5" name="Google Shape;182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6" name="Google Shape;182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7" name="Google Shape;182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8" name="Google Shape;182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29" name="Google Shape;182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0" name="Google Shape;183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1" name="Google Shape;183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2" name="Google Shape;183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3" name="Google Shape;183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4" name="Google Shape;183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5" name="Google Shape;183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6" name="Google Shape;183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7" name="Google Shape;183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8" name="Google Shape;183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39" name="Google Shape;183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0" name="Google Shape;184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1" name="Google Shape;184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2" name="Google Shape;184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3" name="Google Shape;184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4" name="Google Shape;184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5" name="Google Shape;184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6" name="Google Shape;184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7" name="Google Shape;184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8" name="Google Shape;184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49" name="Google Shape;184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0" name="Google Shape;185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1" name="Google Shape;185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2" name="Google Shape;185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3" name="Google Shape;185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4" name="Google Shape;185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5" name="Google Shape;185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6" name="Google Shape;185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7" name="Google Shape;185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8" name="Google Shape;185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59" name="Google Shape;185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0" name="Google Shape;186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1" name="Google Shape;186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2" name="Google Shape;186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3" name="Google Shape;186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4" name="Google Shape;186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5" name="Google Shape;186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6" name="Google Shape;186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7" name="Google Shape;186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8" name="Google Shape;186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69" name="Google Shape;1869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0" name="Google Shape;1870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1" name="Google Shape;1871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2" name="Google Shape;1872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3" name="Google Shape;1873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4" name="Google Shape;1874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5" name="Google Shape;1875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6" name="Google Shape;1876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7" name="Google Shape;1877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1878" name="Google Shape;1878;p44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</p:grpSp>
                                  </p:grpSp>
                                  <p:grpSp>
                                    <p:nvGrpSpPr>
                                      <p:cNvPr id="1879" name="Google Shape;1879;p44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745000" y="3376750"/>
                                        <a:ext cx="2142000" cy="214200"/>
                                        <a:chOff x="469450" y="2356425"/>
                                        <a:chExt cx="2142000" cy="214200"/>
                                      </a:xfrm>
                                    </p:grpSpPr>
                                    <p:sp>
                                      <p:nvSpPr>
                                        <p:cNvPr id="1880" name="Google Shape;1880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69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FEFE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81" name="Google Shape;1881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683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82" name="Google Shape;1882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897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83" name="Google Shape;1883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112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84" name="Google Shape;1884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326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7F7F7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85" name="Google Shape;1885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540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7F7F7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86" name="Google Shape;1886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754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87" name="Google Shape;1887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968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88" name="Google Shape;1888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183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89" name="Google Shape;1889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397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</p:grpSp>
                                  <p:grpSp>
                                    <p:nvGrpSpPr>
                                      <p:cNvPr id="1890" name="Google Shape;1890;p44"/>
                                      <p:cNvGrpSpPr/>
                                      <p:nvPr/>
                                    </p:nvGrpSpPr>
                                    <p:grpSpPr>
                                      <a:xfrm rot="-5400000">
                                        <a:off x="1923100" y="2412850"/>
                                        <a:ext cx="2142000" cy="214200"/>
                                        <a:chOff x="469450" y="2356425"/>
                                        <a:chExt cx="2142000" cy="214200"/>
                                      </a:xfrm>
                                    </p:grpSpPr>
                                    <p:sp>
                                      <p:nvSpPr>
                                        <p:cNvPr id="1891" name="Google Shape;1891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69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92" name="Google Shape;1892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683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93" name="Google Shape;1893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897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94" name="Google Shape;1894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112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95" name="Google Shape;1895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326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96" name="Google Shape;1896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540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97" name="Google Shape;1897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754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98" name="Google Shape;1898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968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899" name="Google Shape;1899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183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1900" name="Google Shape;1900;p44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397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1901" name="Google Shape;1901;p44"/>
                                      <p:cNvSpPr/>
                                      <p:nvPr/>
                                    </p:nvSpPr>
                                    <p:spPr>
                                      <a:xfrm rot="-5400000">
                                        <a:off x="2887000" y="1234750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FEFE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</p:grpSp>
                                <p:grpSp>
                                  <p:nvGrpSpPr>
                                    <p:cNvPr id="1902" name="Google Shape;1902;p44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2886175"/>
                                      <a:ext cx="2142000" cy="214200"/>
                                      <a:chOff x="469450" y="2356425"/>
                                      <a:chExt cx="2142000" cy="214200"/>
                                    </a:xfrm>
                                  </p:grpSpPr>
                                  <p:sp>
                                    <p:nvSpPr>
                                      <p:cNvPr id="1903" name="Google Shape;1903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694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FEFE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04" name="Google Shape;1904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6836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05" name="Google Shape;1905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8978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06" name="Google Shape;1906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1120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7F7F7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07" name="Google Shape;1907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3262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7F7F7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08" name="Google Shape;1908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5404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09" name="Google Shape;1909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7546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10" name="Google Shape;1910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9688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11" name="Google Shape;1911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1830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12" name="Google Shape;1912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3972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</p:grpSp>
                                <p:grpSp>
                                  <p:nvGrpSpPr>
                                    <p:cNvPr id="1913" name="Google Shape;1913;p44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3100375"/>
                                      <a:ext cx="2142000" cy="214200"/>
                                      <a:chOff x="469450" y="2356425"/>
                                      <a:chExt cx="2142000" cy="214200"/>
                                    </a:xfrm>
                                  </p:grpSpPr>
                                  <p:sp>
                                    <p:nvSpPr>
                                      <p:cNvPr id="1914" name="Google Shape;1914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694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FEFE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15" name="Google Shape;1915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6836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16" name="Google Shape;1916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8978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7F7F7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17" name="Google Shape;1917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1120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7F7F7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18" name="Google Shape;1918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3262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19" name="Google Shape;1919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5404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20" name="Google Shape;1920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7546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21" name="Google Shape;1921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9688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22" name="Google Shape;1922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1830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1923" name="Google Shape;1923;p44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3972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1924" name="Google Shape;1924;p44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785263" y="28861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</p:grpSp>
                      <p:sp>
                        <p:nvSpPr>
                          <p:cNvPr id="1925" name="Google Shape;1925;p44"/>
                          <p:cNvSpPr/>
                          <p:nvPr/>
                        </p:nvSpPr>
                        <p:spPr>
                          <a:xfrm>
                            <a:off x="2785263" y="27744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EEEEE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1926" name="Google Shape;1926;p44"/>
                        <p:cNvSpPr/>
                        <p:nvPr/>
                      </p:nvSpPr>
                      <p:spPr>
                        <a:xfrm>
                          <a:off x="2989263" y="298867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  <p:sp>
              <p:nvSpPr>
                <p:cNvPr id="1927" name="Google Shape;1927;p44"/>
                <p:cNvSpPr/>
                <p:nvPr/>
              </p:nvSpPr>
              <p:spPr>
                <a:xfrm>
                  <a:off x="2989263" y="32028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  <p:sp>
        <p:nvSpPr>
          <p:cNvPr id="1928" name="Google Shape;1928;p44"/>
          <p:cNvSpPr/>
          <p:nvPr/>
        </p:nvSpPr>
        <p:spPr>
          <a:xfrm>
            <a:off x="5810631" y="2581950"/>
            <a:ext cx="984650" cy="2622775"/>
          </a:xfrm>
          <a:custGeom>
            <a:rect b="b" l="l" r="r" t="t"/>
            <a:pathLst>
              <a:path extrusionOk="0" h="104911" w="39386">
                <a:moveTo>
                  <a:pt x="29649" y="0"/>
                </a:moveTo>
                <a:cubicBezTo>
                  <a:pt x="29649" y="3130"/>
                  <a:pt x="27435" y="7177"/>
                  <a:pt x="29649" y="9389"/>
                </a:cubicBezTo>
                <a:cubicBezTo>
                  <a:pt x="31786" y="11524"/>
                  <a:pt x="36115" y="8939"/>
                  <a:pt x="38629" y="10614"/>
                </a:cubicBezTo>
                <a:cubicBezTo>
                  <a:pt x="39767" y="11372"/>
                  <a:pt x="39370" y="13370"/>
                  <a:pt x="39038" y="14696"/>
                </a:cubicBezTo>
                <a:cubicBezTo>
                  <a:pt x="38195" y="18061"/>
                  <a:pt x="31719" y="14814"/>
                  <a:pt x="28832" y="16737"/>
                </a:cubicBezTo>
                <a:cubicBezTo>
                  <a:pt x="26907" y="18019"/>
                  <a:pt x="30756" y="22393"/>
                  <a:pt x="28832" y="23677"/>
                </a:cubicBezTo>
                <a:cubicBezTo>
                  <a:pt x="27007" y="24895"/>
                  <a:pt x="24126" y="23275"/>
                  <a:pt x="22301" y="24493"/>
                </a:cubicBezTo>
                <a:cubicBezTo>
                  <a:pt x="21724" y="24878"/>
                  <a:pt x="22219" y="26043"/>
                  <a:pt x="22709" y="26534"/>
                </a:cubicBezTo>
                <a:cubicBezTo>
                  <a:pt x="25578" y="29406"/>
                  <a:pt x="32717" y="32545"/>
                  <a:pt x="30465" y="35923"/>
                </a:cubicBezTo>
                <a:cubicBezTo>
                  <a:pt x="29029" y="38077"/>
                  <a:pt x="24862" y="34894"/>
                  <a:pt x="22709" y="36331"/>
                </a:cubicBezTo>
                <a:cubicBezTo>
                  <a:pt x="20884" y="37549"/>
                  <a:pt x="23445" y="41311"/>
                  <a:pt x="21893" y="42863"/>
                </a:cubicBezTo>
                <a:cubicBezTo>
                  <a:pt x="20532" y="44224"/>
                  <a:pt x="18045" y="43213"/>
                  <a:pt x="16178" y="43679"/>
                </a:cubicBezTo>
                <a:cubicBezTo>
                  <a:pt x="15735" y="43790"/>
                  <a:pt x="15614" y="43707"/>
                  <a:pt x="15361" y="44087"/>
                </a:cubicBezTo>
                <a:cubicBezTo>
                  <a:pt x="12945" y="47710"/>
                  <a:pt x="17776" y="53527"/>
                  <a:pt x="15361" y="57150"/>
                </a:cubicBezTo>
                <a:cubicBezTo>
                  <a:pt x="13699" y="59643"/>
                  <a:pt x="8499" y="55439"/>
                  <a:pt x="6380" y="57558"/>
                </a:cubicBezTo>
                <a:cubicBezTo>
                  <a:pt x="4736" y="59202"/>
                  <a:pt x="6750" y="63050"/>
                  <a:pt x="8830" y="64090"/>
                </a:cubicBezTo>
                <a:cubicBezTo>
                  <a:pt x="11793" y="65573"/>
                  <a:pt x="19024" y="64142"/>
                  <a:pt x="18219" y="67356"/>
                </a:cubicBezTo>
                <a:cubicBezTo>
                  <a:pt x="17518" y="70153"/>
                  <a:pt x="17399" y="73480"/>
                  <a:pt x="15361" y="75520"/>
                </a:cubicBezTo>
                <a:cubicBezTo>
                  <a:pt x="13715" y="77168"/>
                  <a:pt x="10068" y="74689"/>
                  <a:pt x="8421" y="76336"/>
                </a:cubicBezTo>
                <a:cubicBezTo>
                  <a:pt x="6881" y="77876"/>
                  <a:pt x="9961" y="81328"/>
                  <a:pt x="8421" y="82868"/>
                </a:cubicBezTo>
                <a:cubicBezTo>
                  <a:pt x="6349" y="84940"/>
                  <a:pt x="967" y="83290"/>
                  <a:pt x="257" y="86133"/>
                </a:cubicBezTo>
                <a:cubicBezTo>
                  <a:pt x="-682" y="89890"/>
                  <a:pt x="1781" y="93934"/>
                  <a:pt x="3931" y="97155"/>
                </a:cubicBezTo>
                <a:cubicBezTo>
                  <a:pt x="5161" y="98998"/>
                  <a:pt x="8896" y="96815"/>
                  <a:pt x="10463" y="98380"/>
                </a:cubicBezTo>
                <a:cubicBezTo>
                  <a:pt x="12015" y="99930"/>
                  <a:pt x="9646" y="102717"/>
                  <a:pt x="9646" y="104911"/>
                </a:cubicBezTo>
              </a:path>
            </a:pathLst>
          </a:cu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18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When was seam carving introduced?</a:t>
            </a:r>
            <a:endParaRPr/>
          </a:p>
        </p:txBody>
      </p:sp>
      <p:sp>
        <p:nvSpPr>
          <p:cNvPr id="132" name="Google Shape;132;p18"/>
          <p:cNvSpPr txBox="1"/>
          <p:nvPr>
            <p:ph idx="1" type="body"/>
          </p:nvPr>
        </p:nvSpPr>
        <p:spPr>
          <a:xfrm>
            <a:off x="533919" y="1390650"/>
            <a:ext cx="8085300" cy="30777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750"/>
              </a:spcBef>
              <a:spcAft>
                <a:spcPts val="0"/>
              </a:spcAft>
              <a:buNone/>
            </a:pPr>
            <a:r>
              <a:rPr lang="en-US" sz="1500"/>
              <a:t>Seam carving was introduced in a 2007 paper co-authored by Shai Avidan and Ariel Shamir</a:t>
            </a:r>
            <a:endParaRPr sz="1500"/>
          </a:p>
        </p:txBody>
      </p:sp>
      <p:pic>
        <p:nvPicPr>
          <p:cNvPr id="133" name="Google Shape;133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80236" y="1710125"/>
            <a:ext cx="3983526" cy="3331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3" name="Shape 19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34" name="Google Shape;1934;p45"/>
          <p:cNvSpPr/>
          <p:nvPr/>
        </p:nvSpPr>
        <p:spPr>
          <a:xfrm>
            <a:off x="484375" y="4739850"/>
            <a:ext cx="1199400" cy="403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5" name="Google Shape;1935;p45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Improvements &amp; Future Directions</a:t>
            </a:r>
            <a:endParaRPr/>
          </a:p>
        </p:txBody>
      </p:sp>
      <p:sp>
        <p:nvSpPr>
          <p:cNvPr id="1936" name="Google Shape;1936;p45"/>
          <p:cNvSpPr txBox="1"/>
          <p:nvPr/>
        </p:nvSpPr>
        <p:spPr>
          <a:xfrm>
            <a:off x="994000" y="1088850"/>
            <a:ext cx="7161600" cy="7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/>
              <a:t>Seam carving can be adapted to work across both time and space dimensions so that it can be applied to videos</a:t>
            </a:r>
            <a:endParaRPr sz="1700"/>
          </a:p>
        </p:txBody>
      </p:sp>
      <p:pic>
        <p:nvPicPr>
          <p:cNvPr id="1937" name="Google Shape;1937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26225" y="2126525"/>
            <a:ext cx="4297150" cy="2399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1" name="Shape 194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5" name="Shape 1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6" name="Google Shape;1946;p47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References</a:t>
            </a:r>
            <a:endParaRPr/>
          </a:p>
        </p:txBody>
      </p:sp>
      <p:sp>
        <p:nvSpPr>
          <p:cNvPr id="1947" name="Google Shape;1947;p47"/>
          <p:cNvSpPr txBox="1"/>
          <p:nvPr>
            <p:ph idx="1" type="body"/>
          </p:nvPr>
        </p:nvSpPr>
        <p:spPr>
          <a:xfrm>
            <a:off x="533919" y="1390650"/>
            <a:ext cx="8085415" cy="307757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30187" lvl="0" marL="230187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Avidan, S., &amp; Shamir, A. (2007). Seam carving for content-aware image resizing. In </a:t>
            </a:r>
            <a:r>
              <a:rPr i="1"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ACM SIGGRAPH 2007 papers</a:t>
            </a: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 (pp. 10-es).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30187" lvl="0" marL="230187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N. Dalal and B. Triggs, "Histograms of oriented gradients for human detection," 2005 IEEE Computer Society Conference on Computer Vision and Pattern Recognition (CVPR'05), 2005, pp. 886-893 vol. 1, doi: 10.1109/CVPR.2005.177.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indent="-230187" lvl="0" marL="230187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lt2"/>
              </a:buClr>
              <a:buSzPts val="1600"/>
              <a:buFont typeface="Noto Sans Symbols"/>
              <a:buChar char="▪"/>
            </a:pPr>
            <a:r>
              <a:rPr lang="en-US">
                <a:solidFill>
                  <a:srgbClr val="222222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Rubinstein, M., Shamir, A., &amp; Avidan, S. (2008). Improved seam carving for video retargeting. ACM transactions on graphics (TOG), 27(3), 1-9.</a:t>
            </a:r>
            <a:endParaRPr>
              <a:solidFill>
                <a:srgbClr val="222222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p19"/>
          <p:cNvSpPr txBox="1"/>
          <p:nvPr>
            <p:ph type="title"/>
          </p:nvPr>
        </p:nvSpPr>
        <p:spPr>
          <a:xfrm>
            <a:off x="530351" y="107119"/>
            <a:ext cx="8088983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Why use seam carving?</a:t>
            </a:r>
            <a:endParaRPr/>
          </a:p>
        </p:txBody>
      </p:sp>
      <p:sp>
        <p:nvSpPr>
          <p:cNvPr id="139" name="Google Shape;139;p19"/>
          <p:cNvSpPr txBox="1"/>
          <p:nvPr>
            <p:ph idx="2" type="body"/>
          </p:nvPr>
        </p:nvSpPr>
        <p:spPr>
          <a:xfrm>
            <a:off x="527551" y="1181046"/>
            <a:ext cx="8088900" cy="1524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rPr lang="en-US"/>
              <a:t>Traditional</a:t>
            </a:r>
            <a:r>
              <a:rPr lang="en-US"/>
              <a:t> methods of image dimension reduction either deform the image (simple-rescaling) or lack flexibility (cropping)</a:t>
            </a:r>
            <a:endParaRPr/>
          </a:p>
          <a:p>
            <a:pPr indent="-130175" lvl="0" marL="2317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40" name="Google Shape;140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2175" y="1775600"/>
            <a:ext cx="3133725" cy="28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05300" y="1775600"/>
            <a:ext cx="1573000" cy="28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19"/>
          <p:cNvPicPr preferRelativeResize="0"/>
          <p:nvPr/>
        </p:nvPicPr>
        <p:blipFill rotWithShape="1">
          <a:blip r:embed="rId3">
            <a:alphaModFix/>
          </a:blip>
          <a:srcRect b="0" l="16654" r="33149" t="0"/>
          <a:stretch/>
        </p:blipFill>
        <p:spPr>
          <a:xfrm>
            <a:off x="6907700" y="1775600"/>
            <a:ext cx="1573000" cy="2848825"/>
          </a:xfrm>
          <a:prstGeom prst="rect">
            <a:avLst/>
          </a:prstGeom>
          <a:noFill/>
          <a:ln>
            <a:noFill/>
          </a:ln>
        </p:spPr>
      </p:pic>
      <p:sp>
        <p:nvSpPr>
          <p:cNvPr id="143" name="Google Shape;143;p19"/>
          <p:cNvSpPr txBox="1"/>
          <p:nvPr/>
        </p:nvSpPr>
        <p:spPr>
          <a:xfrm>
            <a:off x="316376" y="4697100"/>
            <a:ext cx="26376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Original</a:t>
            </a: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 Image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44" name="Google Shape;144;p19"/>
          <p:cNvSpPr txBox="1"/>
          <p:nvPr/>
        </p:nvSpPr>
        <p:spPr>
          <a:xfrm>
            <a:off x="3773001" y="4624425"/>
            <a:ext cx="26376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Simple-Rescaling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  <p:sp>
        <p:nvSpPr>
          <p:cNvPr id="145" name="Google Shape;145;p19"/>
          <p:cNvSpPr txBox="1"/>
          <p:nvPr/>
        </p:nvSpPr>
        <p:spPr>
          <a:xfrm>
            <a:off x="6375401" y="4624425"/>
            <a:ext cx="2637600" cy="4464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700">
                <a:solidFill>
                  <a:schemeClr val="dk1"/>
                </a:solidFill>
                <a:highlight>
                  <a:schemeClr val="lt1"/>
                </a:highlight>
              </a:rPr>
              <a:t>Cropping</a:t>
            </a:r>
            <a:endParaRPr sz="1700">
              <a:solidFill>
                <a:schemeClr val="dk1"/>
              </a:solidFill>
              <a:highlight>
                <a:schemeClr val="lt1"/>
              </a:highligh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p20"/>
          <p:cNvSpPr txBox="1"/>
          <p:nvPr>
            <p:ph type="title"/>
          </p:nvPr>
        </p:nvSpPr>
        <p:spPr>
          <a:xfrm>
            <a:off x="533919" y="107119"/>
            <a:ext cx="8085415" cy="85754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What is the seam carving algorithm?</a:t>
            </a:r>
            <a:endParaRPr/>
          </a:p>
        </p:txBody>
      </p:sp>
      <p:sp>
        <p:nvSpPr>
          <p:cNvPr id="151" name="Google Shape;151;p20"/>
          <p:cNvSpPr txBox="1"/>
          <p:nvPr/>
        </p:nvSpPr>
        <p:spPr>
          <a:xfrm>
            <a:off x="649200" y="1316500"/>
            <a:ext cx="8037600" cy="141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Compute an energy function over </a:t>
            </a:r>
            <a:r>
              <a:rPr lang="en-US" sz="2000"/>
              <a:t>the</a:t>
            </a:r>
            <a:r>
              <a:rPr lang="en-US" sz="2000"/>
              <a:t> input image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Find the seam with the lowest </a:t>
            </a:r>
            <a:r>
              <a:rPr lang="en-US" sz="2000"/>
              <a:t>cumulative</a:t>
            </a:r>
            <a:r>
              <a:rPr lang="en-US" sz="2000"/>
              <a:t> energy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Remove the seam</a:t>
            </a:r>
            <a:endParaRPr sz="2000"/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AutoNum type="arabicParenR"/>
            </a:pPr>
            <a:r>
              <a:rPr lang="en-US" sz="2000"/>
              <a:t>Repeat steps 1-3 until the desired number of seams are removed</a:t>
            </a:r>
            <a:endParaRPr sz="20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1"/>
          <p:cNvSpPr/>
          <p:nvPr/>
        </p:nvSpPr>
        <p:spPr>
          <a:xfrm>
            <a:off x="642950" y="959300"/>
            <a:ext cx="795900" cy="1224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1"/>
          <p:cNvSpPr txBox="1"/>
          <p:nvPr>
            <p:ph type="title"/>
          </p:nvPr>
        </p:nvSpPr>
        <p:spPr>
          <a:xfrm>
            <a:off x="527551" y="-158206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What is an energy function?</a:t>
            </a:r>
            <a:endParaRPr/>
          </a:p>
        </p:txBody>
      </p:sp>
      <p:sp>
        <p:nvSpPr>
          <p:cNvPr id="158" name="Google Shape;158;p21"/>
          <p:cNvSpPr txBox="1"/>
          <p:nvPr>
            <p:ph idx="2" type="body"/>
          </p:nvPr>
        </p:nvSpPr>
        <p:spPr>
          <a:xfrm>
            <a:off x="527550" y="699207"/>
            <a:ext cx="8088900" cy="14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An energy function t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akes an image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I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∈𝐑</a:t>
            </a:r>
            <a:r>
              <a:rPr baseline="30000" lang="en-US">
                <a:latin typeface="Arial"/>
                <a:ea typeface="Arial"/>
                <a:cs typeface="Arial"/>
                <a:sym typeface="Arial"/>
              </a:rPr>
              <a:t>nxm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 as input and outputs and energy map </a:t>
            </a:r>
            <a:r>
              <a:rPr b="1" lang="en-US">
                <a:latin typeface="Arial"/>
                <a:ea typeface="Arial"/>
                <a:cs typeface="Arial"/>
                <a:sym typeface="Arial"/>
              </a:rPr>
              <a:t>M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∈𝐑</a:t>
            </a:r>
            <a:r>
              <a:rPr baseline="30000" lang="en-US">
                <a:latin typeface="Arial"/>
                <a:ea typeface="Arial"/>
                <a:cs typeface="Arial"/>
                <a:sym typeface="Arial"/>
              </a:rPr>
              <a:t>nxm</a:t>
            </a:r>
            <a:r>
              <a:rPr lang="en-US">
                <a:latin typeface="Arial"/>
                <a:ea typeface="Arial"/>
                <a:cs typeface="Arial"/>
                <a:sym typeface="Arial"/>
              </a:rPr>
              <a:t>. Large values of M correspond to “interesting” regions of the image.</a:t>
            </a:r>
            <a:endParaRPr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One can choose a variety of energy functions. We begin with:</a:t>
            </a:r>
            <a:endParaRPr/>
          </a:p>
          <a:p>
            <a:pPr indent="0" lvl="0" marL="45720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None/>
            </a:pPr>
            <a:r>
              <a:rPr lang="en-US">
                <a:latin typeface="Arial"/>
                <a:ea typeface="Arial"/>
                <a:cs typeface="Arial"/>
                <a:sym typeface="Arial"/>
              </a:rPr>
              <a:t>or the L1 Norm, where the partial derivatives are computed using Sobel filters</a:t>
            </a:r>
            <a:endParaRPr/>
          </a:p>
          <a:p>
            <a:pPr indent="-130175" lvl="0" marL="2317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pic>
        <p:nvPicPr>
          <p:cNvPr id="159" name="Google Shape;15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683900" y="1459921"/>
            <a:ext cx="1666875" cy="504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0" name="Google Shape;160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7550" y="2294675"/>
            <a:ext cx="3133725" cy="2848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55100" y="2269546"/>
            <a:ext cx="3161349" cy="287395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p22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What is a seam?</a:t>
            </a:r>
            <a:endParaRPr/>
          </a:p>
        </p:txBody>
      </p:sp>
      <p:grpSp>
        <p:nvGrpSpPr>
          <p:cNvPr id="167" name="Google Shape;167;p22"/>
          <p:cNvGrpSpPr/>
          <p:nvPr/>
        </p:nvGrpSpPr>
        <p:grpSpPr>
          <a:xfrm>
            <a:off x="527550" y="2020627"/>
            <a:ext cx="3197256" cy="3122715"/>
            <a:chOff x="-12" y="56825"/>
            <a:chExt cx="3213000" cy="3213000"/>
          </a:xfrm>
        </p:grpSpPr>
        <p:grpSp>
          <p:nvGrpSpPr>
            <p:cNvPr id="168" name="Google Shape;168;p22"/>
            <p:cNvGrpSpPr/>
            <p:nvPr/>
          </p:nvGrpSpPr>
          <p:grpSpPr>
            <a:xfrm>
              <a:off x="-12" y="56825"/>
              <a:ext cx="3213000" cy="3213000"/>
              <a:chOff x="204663" y="204075"/>
              <a:chExt cx="3213000" cy="3213000"/>
            </a:xfrm>
          </p:grpSpPr>
          <p:grpSp>
            <p:nvGrpSpPr>
              <p:cNvPr id="169" name="Google Shape;169;p22"/>
              <p:cNvGrpSpPr/>
              <p:nvPr/>
            </p:nvGrpSpPr>
            <p:grpSpPr>
              <a:xfrm rot="-5400000">
                <a:off x="3096363" y="525375"/>
                <a:ext cx="428400" cy="214200"/>
                <a:chOff x="2356863" y="3100375"/>
                <a:chExt cx="428400" cy="214200"/>
              </a:xfrm>
            </p:grpSpPr>
            <p:sp>
              <p:nvSpPr>
                <p:cNvPr id="170" name="Google Shape;170;p22"/>
                <p:cNvSpPr/>
                <p:nvPr/>
              </p:nvSpPr>
              <p:spPr>
                <a:xfrm>
                  <a:off x="2356863" y="31003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sp>
              <p:nvSpPr>
                <p:cNvPr id="171" name="Google Shape;171;p22"/>
                <p:cNvSpPr/>
                <p:nvPr/>
              </p:nvSpPr>
              <p:spPr>
                <a:xfrm>
                  <a:off x="2571063" y="31003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  <p:grpSp>
            <p:nvGrpSpPr>
              <p:cNvPr id="172" name="Google Shape;172;p22"/>
              <p:cNvGrpSpPr/>
              <p:nvPr/>
            </p:nvGrpSpPr>
            <p:grpSpPr>
              <a:xfrm>
                <a:off x="204663" y="204075"/>
                <a:ext cx="3213000" cy="3213000"/>
                <a:chOff x="204663" y="204075"/>
                <a:chExt cx="3213000" cy="3213000"/>
              </a:xfrm>
            </p:grpSpPr>
            <p:sp>
              <p:nvSpPr>
                <p:cNvPr id="173" name="Google Shape;173;p22"/>
                <p:cNvSpPr/>
                <p:nvPr/>
              </p:nvSpPr>
              <p:spPr>
                <a:xfrm rot="-5400000">
                  <a:off x="2989263" y="2040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  <p:grpSp>
              <p:nvGrpSpPr>
                <p:cNvPr id="174" name="Google Shape;174;p22"/>
                <p:cNvGrpSpPr/>
                <p:nvPr/>
              </p:nvGrpSpPr>
              <p:grpSpPr>
                <a:xfrm>
                  <a:off x="204663" y="204075"/>
                  <a:ext cx="3213000" cy="3213000"/>
                  <a:chOff x="204663" y="204075"/>
                  <a:chExt cx="3213000" cy="3213000"/>
                </a:xfrm>
              </p:grpSpPr>
              <p:sp>
                <p:nvSpPr>
                  <p:cNvPr id="175" name="Google Shape;175;p22"/>
                  <p:cNvSpPr/>
                  <p:nvPr/>
                </p:nvSpPr>
                <p:spPr>
                  <a:xfrm>
                    <a:off x="2775063" y="32028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6" name="Google Shape;176;p22"/>
                  <p:cNvSpPr/>
                  <p:nvPr/>
                </p:nvSpPr>
                <p:spPr>
                  <a:xfrm rot="-5400000">
                    <a:off x="3203463" y="2040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177" name="Google Shape;177;p22"/>
                  <p:cNvSpPr/>
                  <p:nvPr/>
                </p:nvSpPr>
                <p:spPr>
                  <a:xfrm>
                    <a:off x="3203463" y="29886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178" name="Google Shape;178;p22"/>
                  <p:cNvGrpSpPr/>
                  <p:nvPr/>
                </p:nvGrpSpPr>
                <p:grpSpPr>
                  <a:xfrm>
                    <a:off x="204663" y="204075"/>
                    <a:ext cx="3213000" cy="3213000"/>
                    <a:chOff x="204663" y="204075"/>
                    <a:chExt cx="3213000" cy="3213000"/>
                  </a:xfrm>
                </p:grpSpPr>
                <p:grpSp>
                  <p:nvGrpSpPr>
                    <p:cNvPr id="179" name="Google Shape;179;p22"/>
                    <p:cNvGrpSpPr/>
                    <p:nvPr/>
                  </p:nvGrpSpPr>
                  <p:grpSpPr>
                    <a:xfrm>
                      <a:off x="204663" y="3202875"/>
                      <a:ext cx="2142000" cy="214200"/>
                      <a:chOff x="469450" y="2356425"/>
                      <a:chExt cx="2142000" cy="214200"/>
                    </a:xfrm>
                  </p:grpSpPr>
                  <p:sp>
                    <p:nvSpPr>
                      <p:cNvPr id="180" name="Google Shape;180;p22"/>
                      <p:cNvSpPr/>
                      <p:nvPr/>
                    </p:nvSpPr>
                    <p:spPr>
                      <a:xfrm>
                        <a:off x="4694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1" name="Google Shape;181;p22"/>
                      <p:cNvSpPr/>
                      <p:nvPr/>
                    </p:nvSpPr>
                    <p:spPr>
                      <a:xfrm>
                        <a:off x="6836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2" name="Google Shape;182;p22"/>
                      <p:cNvSpPr/>
                      <p:nvPr/>
                    </p:nvSpPr>
                    <p:spPr>
                      <a:xfrm>
                        <a:off x="8978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3" name="Google Shape;183;p22"/>
                      <p:cNvSpPr/>
                      <p:nvPr/>
                    </p:nvSpPr>
                    <p:spPr>
                      <a:xfrm>
                        <a:off x="11120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4" name="Google Shape;184;p22"/>
                      <p:cNvSpPr/>
                      <p:nvPr/>
                    </p:nvSpPr>
                    <p:spPr>
                      <a:xfrm>
                        <a:off x="13262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FF0000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5" name="Google Shape;185;p22"/>
                      <p:cNvSpPr/>
                      <p:nvPr/>
                    </p:nvSpPr>
                    <p:spPr>
                      <a:xfrm>
                        <a:off x="15404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7F7F7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6" name="Google Shape;186;p22"/>
                      <p:cNvSpPr/>
                      <p:nvPr/>
                    </p:nvSpPr>
                    <p:spPr>
                      <a:xfrm>
                        <a:off x="17546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7" name="Google Shape;187;p22"/>
                      <p:cNvSpPr/>
                      <p:nvPr/>
                    </p:nvSpPr>
                    <p:spPr>
                      <a:xfrm>
                        <a:off x="19688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8" name="Google Shape;188;p22"/>
                      <p:cNvSpPr/>
                      <p:nvPr/>
                    </p:nvSpPr>
                    <p:spPr>
                      <a:xfrm>
                        <a:off x="21830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89" name="Google Shape;189;p22"/>
                      <p:cNvSpPr/>
                      <p:nvPr/>
                    </p:nvSpPr>
                    <p:spPr>
                      <a:xfrm>
                        <a:off x="2397250" y="235642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90" name="Google Shape;190;p22"/>
                    <p:cNvGrpSpPr/>
                    <p:nvPr/>
                  </p:nvGrpSpPr>
                  <p:grpSpPr>
                    <a:xfrm>
                      <a:off x="2346663" y="3202875"/>
                      <a:ext cx="428400" cy="214200"/>
                      <a:chOff x="2356863" y="3100375"/>
                      <a:chExt cx="428400" cy="214200"/>
                    </a:xfrm>
                  </p:grpSpPr>
                  <p:sp>
                    <p:nvSpPr>
                      <p:cNvPr id="191" name="Google Shape;191;p22"/>
                      <p:cNvSpPr/>
                      <p:nvPr/>
                    </p:nvSpPr>
                    <p:spPr>
                      <a:xfrm>
                        <a:off x="23568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192" name="Google Shape;192;p22"/>
                      <p:cNvSpPr/>
                      <p:nvPr/>
                    </p:nvSpPr>
                    <p:spPr>
                      <a:xfrm>
                        <a:off x="25710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FEFEF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193" name="Google Shape;193;p22"/>
                    <p:cNvGrpSpPr/>
                    <p:nvPr/>
                  </p:nvGrpSpPr>
                  <p:grpSpPr>
                    <a:xfrm>
                      <a:off x="204663" y="204075"/>
                      <a:ext cx="3213000" cy="2998800"/>
                      <a:chOff x="204663" y="204075"/>
                      <a:chExt cx="3213000" cy="2998800"/>
                    </a:xfrm>
                  </p:grpSpPr>
                  <p:grpSp>
                    <p:nvGrpSpPr>
                      <p:cNvPr id="194" name="Google Shape;194;p22"/>
                      <p:cNvGrpSpPr/>
                      <p:nvPr/>
                    </p:nvGrpSpPr>
                    <p:grpSpPr>
                      <a:xfrm rot="-5400000">
                        <a:off x="2239563" y="1810575"/>
                        <a:ext cx="2142000" cy="214200"/>
                        <a:chOff x="469450" y="2356425"/>
                        <a:chExt cx="2142000" cy="214200"/>
                      </a:xfrm>
                    </p:grpSpPr>
                    <p:sp>
                      <p:nvSpPr>
                        <p:cNvPr id="195" name="Google Shape;195;p22"/>
                        <p:cNvSpPr/>
                        <p:nvPr/>
                      </p:nvSpPr>
                      <p:spPr>
                        <a:xfrm>
                          <a:off x="469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6" name="Google Shape;196;p22"/>
                        <p:cNvSpPr/>
                        <p:nvPr/>
                      </p:nvSpPr>
                      <p:spPr>
                        <a:xfrm>
                          <a:off x="683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7" name="Google Shape;197;p22"/>
                        <p:cNvSpPr/>
                        <p:nvPr/>
                      </p:nvSpPr>
                      <p:spPr>
                        <a:xfrm>
                          <a:off x="897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8" name="Google Shape;198;p22"/>
                        <p:cNvSpPr/>
                        <p:nvPr/>
                      </p:nvSpPr>
                      <p:spPr>
                        <a:xfrm>
                          <a:off x="1112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199" name="Google Shape;199;p22"/>
                        <p:cNvSpPr/>
                        <p:nvPr/>
                      </p:nvSpPr>
                      <p:spPr>
                        <a:xfrm>
                          <a:off x="1326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0" name="Google Shape;200;p22"/>
                        <p:cNvSpPr/>
                        <p:nvPr/>
                      </p:nvSpPr>
                      <p:spPr>
                        <a:xfrm>
                          <a:off x="1540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1" name="Google Shape;201;p22"/>
                        <p:cNvSpPr/>
                        <p:nvPr/>
                      </p:nvSpPr>
                      <p:spPr>
                        <a:xfrm>
                          <a:off x="1754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2" name="Google Shape;202;p22"/>
                        <p:cNvSpPr/>
                        <p:nvPr/>
                      </p:nvSpPr>
                      <p:spPr>
                        <a:xfrm>
                          <a:off x="1968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3" name="Google Shape;203;p22"/>
                        <p:cNvSpPr/>
                        <p:nvPr/>
                      </p:nvSpPr>
                      <p:spPr>
                        <a:xfrm>
                          <a:off x="2183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204" name="Google Shape;204;p22"/>
                        <p:cNvSpPr/>
                        <p:nvPr/>
                      </p:nvSpPr>
                      <p:spPr>
                        <a:xfrm>
                          <a:off x="2397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205" name="Google Shape;205;p22"/>
                      <p:cNvGrpSpPr/>
                      <p:nvPr/>
                    </p:nvGrpSpPr>
                    <p:grpSpPr>
                      <a:xfrm>
                        <a:off x="204663" y="204075"/>
                        <a:ext cx="2998800" cy="2998800"/>
                        <a:chOff x="204663" y="204075"/>
                        <a:chExt cx="2998800" cy="2998800"/>
                      </a:xfrm>
                    </p:grpSpPr>
                    <p:sp>
                      <p:nvSpPr>
                        <p:cNvPr id="206" name="Google Shape;206;p22"/>
                        <p:cNvSpPr/>
                        <p:nvPr/>
                      </p:nvSpPr>
                      <p:spPr>
                        <a:xfrm>
                          <a:off x="2775063" y="298867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grpSp>
                      <p:nvGrpSpPr>
                        <p:cNvPr id="207" name="Google Shape;207;p22"/>
                        <p:cNvGrpSpPr/>
                        <p:nvPr/>
                      </p:nvGrpSpPr>
                      <p:grpSpPr>
                        <a:xfrm rot="-5400000">
                          <a:off x="2882163" y="525375"/>
                          <a:ext cx="428400" cy="214200"/>
                          <a:chOff x="2356863" y="3100375"/>
                          <a:chExt cx="428400" cy="214200"/>
                        </a:xfrm>
                      </p:grpSpPr>
                      <p:sp>
                        <p:nvSpPr>
                          <p:cNvPr id="208" name="Google Shape;208;p22"/>
                          <p:cNvSpPr/>
                          <p:nvPr/>
                        </p:nvSpPr>
                        <p:spPr>
                          <a:xfrm>
                            <a:off x="2356863" y="31003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EEEEE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  <p:sp>
                        <p:nvSpPr>
                          <p:cNvPr id="209" name="Google Shape;209;p22"/>
                          <p:cNvSpPr/>
                          <p:nvPr/>
                        </p:nvSpPr>
                        <p:spPr>
                          <a:xfrm>
                            <a:off x="2571063" y="31003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EEEEE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</p:grpSp>
                    <p:grpSp>
                      <p:nvGrpSpPr>
                        <p:cNvPr id="210" name="Google Shape;210;p22"/>
                        <p:cNvGrpSpPr/>
                        <p:nvPr/>
                      </p:nvGrpSpPr>
                      <p:grpSpPr>
                        <a:xfrm>
                          <a:off x="204663" y="204075"/>
                          <a:ext cx="2998800" cy="2998800"/>
                          <a:chOff x="204663" y="204075"/>
                          <a:chExt cx="2998800" cy="2998800"/>
                        </a:xfrm>
                      </p:grpSpPr>
                      <p:grpSp>
                        <p:nvGrpSpPr>
                          <p:cNvPr id="211" name="Google Shape;211;p22"/>
                          <p:cNvGrpSpPr/>
                          <p:nvPr/>
                        </p:nvGrpSpPr>
                        <p:grpSpPr>
                          <a:xfrm>
                            <a:off x="2346663" y="2988675"/>
                            <a:ext cx="428400" cy="214200"/>
                            <a:chOff x="2356863" y="3100375"/>
                            <a:chExt cx="428400" cy="214200"/>
                          </a:xfrm>
                        </p:grpSpPr>
                        <p:sp>
                          <p:nvSpPr>
                            <p:cNvPr id="212" name="Google Shape;212;p22"/>
                            <p:cNvSpPr/>
                            <p:nvPr/>
                          </p:nvSpPr>
                          <p:spPr>
                            <a:xfrm>
                              <a:off x="2356863" y="310037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EEEEE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sp>
                          <p:nvSpPr>
                            <p:cNvPr id="213" name="Google Shape;213;p22"/>
                            <p:cNvSpPr/>
                            <p:nvPr/>
                          </p:nvSpPr>
                          <p:spPr>
                            <a:xfrm>
                              <a:off x="2571063" y="310037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EEEEE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</p:grpSp>
                      <p:grpSp>
                        <p:nvGrpSpPr>
                          <p:cNvPr id="214" name="Google Shape;214;p22"/>
                          <p:cNvGrpSpPr/>
                          <p:nvPr/>
                        </p:nvGrpSpPr>
                        <p:grpSpPr>
                          <a:xfrm>
                            <a:off x="204663" y="204075"/>
                            <a:ext cx="2998800" cy="2998800"/>
                            <a:chOff x="204663" y="204075"/>
                            <a:chExt cx="2998800" cy="2998800"/>
                          </a:xfrm>
                        </p:grpSpPr>
                        <p:grpSp>
                          <p:nvGrpSpPr>
                            <p:cNvPr id="215" name="Google Shape;215;p22"/>
                            <p:cNvGrpSpPr/>
                            <p:nvPr/>
                          </p:nvGrpSpPr>
                          <p:grpSpPr>
                            <a:xfrm>
                              <a:off x="204663" y="2988675"/>
                              <a:ext cx="2142000" cy="214200"/>
                              <a:chOff x="469450" y="2356425"/>
                              <a:chExt cx="2142000" cy="214200"/>
                            </a:xfrm>
                          </p:grpSpPr>
                          <p:sp>
                            <p:nvSpPr>
                              <p:cNvPr id="216" name="Google Shape;216;p22"/>
                              <p:cNvSpPr/>
                              <p:nvPr/>
                            </p:nvSpPr>
                            <p:spPr>
                              <a:xfrm>
                                <a:off x="469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FEFEF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7" name="Google Shape;217;p22"/>
                              <p:cNvSpPr/>
                              <p:nvPr/>
                            </p:nvSpPr>
                            <p:spPr>
                              <a:xfrm>
                                <a:off x="683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8" name="Google Shape;218;p22"/>
                              <p:cNvSpPr/>
                              <p:nvPr/>
                            </p:nvSpPr>
                            <p:spPr>
                              <a:xfrm>
                                <a:off x="897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7F7F7F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19" name="Google Shape;219;p22"/>
                              <p:cNvSpPr/>
                              <p:nvPr/>
                            </p:nvSpPr>
                            <p:spPr>
                              <a:xfrm>
                                <a:off x="1112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FF0000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20" name="Google Shape;220;p22"/>
                              <p:cNvSpPr/>
                              <p:nvPr/>
                            </p:nvSpPr>
                            <p:spPr>
                              <a:xfrm>
                                <a:off x="1326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7F7F7F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21" name="Google Shape;221;p22"/>
                              <p:cNvSpPr/>
                              <p:nvPr/>
                            </p:nvSpPr>
                            <p:spPr>
                              <a:xfrm>
                                <a:off x="1540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22" name="Google Shape;222;p22"/>
                              <p:cNvSpPr/>
                              <p:nvPr/>
                            </p:nvSpPr>
                            <p:spPr>
                              <a:xfrm>
                                <a:off x="1754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23" name="Google Shape;223;p22"/>
                              <p:cNvSpPr/>
                              <p:nvPr/>
                            </p:nvSpPr>
                            <p:spPr>
                              <a:xfrm>
                                <a:off x="1968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24" name="Google Shape;224;p22"/>
                              <p:cNvSpPr/>
                              <p:nvPr/>
                            </p:nvSpPr>
                            <p:spPr>
                              <a:xfrm>
                                <a:off x="2183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25" name="Google Shape;225;p22"/>
                              <p:cNvSpPr/>
                              <p:nvPr/>
                            </p:nvSpPr>
                            <p:spPr>
                              <a:xfrm>
                                <a:off x="2397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  <p:grpSp>
                          <p:nvGrpSpPr>
                            <p:cNvPr id="226" name="Google Shape;226;p22"/>
                            <p:cNvGrpSpPr/>
                            <p:nvPr/>
                          </p:nvGrpSpPr>
                          <p:grpSpPr>
                            <a:xfrm rot="-5400000">
                              <a:off x="2025363" y="1810575"/>
                              <a:ext cx="2142000" cy="214200"/>
                              <a:chOff x="469450" y="2356425"/>
                              <a:chExt cx="2142000" cy="214200"/>
                            </a:xfrm>
                          </p:grpSpPr>
                          <p:sp>
                            <p:nvSpPr>
                              <p:cNvPr id="227" name="Google Shape;227;p22"/>
                              <p:cNvSpPr/>
                              <p:nvPr/>
                            </p:nvSpPr>
                            <p:spPr>
                              <a:xfrm>
                                <a:off x="469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28" name="Google Shape;228;p22"/>
                              <p:cNvSpPr/>
                              <p:nvPr/>
                            </p:nvSpPr>
                            <p:spPr>
                              <a:xfrm>
                                <a:off x="683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29" name="Google Shape;229;p22"/>
                              <p:cNvSpPr/>
                              <p:nvPr/>
                            </p:nvSpPr>
                            <p:spPr>
                              <a:xfrm>
                                <a:off x="897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30" name="Google Shape;230;p22"/>
                              <p:cNvSpPr/>
                              <p:nvPr/>
                            </p:nvSpPr>
                            <p:spPr>
                              <a:xfrm>
                                <a:off x="1112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31" name="Google Shape;231;p22"/>
                              <p:cNvSpPr/>
                              <p:nvPr/>
                            </p:nvSpPr>
                            <p:spPr>
                              <a:xfrm>
                                <a:off x="1326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32" name="Google Shape;232;p22"/>
                              <p:cNvSpPr/>
                              <p:nvPr/>
                            </p:nvSpPr>
                            <p:spPr>
                              <a:xfrm>
                                <a:off x="15404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33" name="Google Shape;233;p22"/>
                              <p:cNvSpPr/>
                              <p:nvPr/>
                            </p:nvSpPr>
                            <p:spPr>
                              <a:xfrm>
                                <a:off x="17546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34" name="Google Shape;234;p22"/>
                              <p:cNvSpPr/>
                              <p:nvPr/>
                            </p:nvSpPr>
                            <p:spPr>
                              <a:xfrm>
                                <a:off x="19688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35" name="Google Shape;235;p22"/>
                              <p:cNvSpPr/>
                              <p:nvPr/>
                            </p:nvSpPr>
                            <p:spPr>
                              <a:xfrm>
                                <a:off x="21830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236" name="Google Shape;236;p22"/>
                              <p:cNvSpPr/>
                              <p:nvPr/>
                            </p:nvSpPr>
                            <p:spPr>
                              <a:xfrm>
                                <a:off x="2397250" y="235642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  <p:grpSp>
                          <p:nvGrpSpPr>
                            <p:cNvPr id="237" name="Google Shape;237;p22"/>
                            <p:cNvGrpSpPr/>
                            <p:nvPr/>
                          </p:nvGrpSpPr>
                          <p:grpSpPr>
                            <a:xfrm>
                              <a:off x="204663" y="204075"/>
                              <a:ext cx="2998800" cy="2998800"/>
                              <a:chOff x="204663" y="204075"/>
                              <a:chExt cx="2998800" cy="2998800"/>
                            </a:xfrm>
                          </p:grpSpPr>
                          <p:grpSp>
                            <p:nvGrpSpPr>
                              <p:cNvPr id="238" name="Google Shape;238;p22"/>
                              <p:cNvGrpSpPr/>
                              <p:nvPr/>
                            </p:nvGrpSpPr>
                            <p:grpSpPr>
                              <a:xfrm>
                                <a:off x="204663" y="204075"/>
                                <a:ext cx="2784600" cy="2784600"/>
                                <a:chOff x="214863" y="204075"/>
                                <a:chExt cx="2784600" cy="2784600"/>
                              </a:xfrm>
                            </p:grpSpPr>
                            <p:grpSp>
                              <p:nvGrpSpPr>
                                <p:cNvPr id="239" name="Google Shape;239;p22"/>
                                <p:cNvGrpSpPr/>
                                <p:nvPr/>
                              </p:nvGrpSpPr>
                              <p:grpSpPr>
                                <a:xfrm>
                                  <a:off x="214863" y="204075"/>
                                  <a:ext cx="2784600" cy="2784600"/>
                                  <a:chOff x="214863" y="529975"/>
                                  <a:chExt cx="2784600" cy="2784600"/>
                                </a:xfrm>
                              </p:grpSpPr>
                              <p:sp>
                                <p:nvSpPr>
                                  <p:cNvPr id="240" name="Google Shape;240;p22"/>
                                  <p:cNvSpPr/>
                                  <p:nvPr/>
                                </p:nvSpPr>
                                <p:spPr>
                                  <a:xfrm>
                                    <a:off x="2356863" y="288617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grpSp>
                                <p:nvGrpSpPr>
                                  <p:cNvPr id="241" name="Google Shape;241;p22"/>
                                  <p:cNvGrpSpPr/>
                                  <p:nvPr/>
                                </p:nvGrpSpPr>
                                <p:grpSpPr>
                                  <a:xfrm>
                                    <a:off x="214863" y="529975"/>
                                    <a:ext cx="2784600" cy="2784600"/>
                                    <a:chOff x="214863" y="529975"/>
                                    <a:chExt cx="2784600" cy="2784600"/>
                                  </a:xfrm>
                                </p:grpSpPr>
                                <p:sp>
                                  <p:nvSpPr>
                                    <p:cNvPr id="242" name="Google Shape;242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356863" y="31003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243" name="Google Shape;243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1063" y="26719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244" name="Google Shape;244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1063" y="28861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245" name="Google Shape;245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571063" y="31003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246" name="Google Shape;246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785263" y="26719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grpSp>
                                  <p:nvGrpSpPr>
                                    <p:cNvPr id="247" name="Google Shape;247;p2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529975"/>
                                      <a:ext cx="2784600" cy="2784600"/>
                                      <a:chOff x="214863" y="529975"/>
                                      <a:chExt cx="2784600" cy="2784600"/>
                                    </a:xfrm>
                                  </p:grpSpPr>
                                  <p:grpSp>
                                    <p:nvGrpSpPr>
                                      <p:cNvPr id="248" name="Google Shape;248;p22"/>
                                      <p:cNvGrpSpPr/>
                                      <p:nvPr/>
                                    </p:nvGrpSpPr>
                                    <p:grpSpPr>
                                      <a:xfrm rot="-5400000">
                                        <a:off x="1821363" y="1493875"/>
                                        <a:ext cx="2142000" cy="214200"/>
                                        <a:chOff x="469450" y="2356425"/>
                                        <a:chExt cx="2142000" cy="214200"/>
                                      </a:xfrm>
                                    </p:grpSpPr>
                                    <p:sp>
                                      <p:nvSpPr>
                                        <p:cNvPr id="249" name="Google Shape;249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69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50" name="Google Shape;250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683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51" name="Google Shape;251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897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52" name="Google Shape;252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112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53" name="Google Shape;253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326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54" name="Google Shape;254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540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55" name="Google Shape;255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754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56" name="Google Shape;256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968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57" name="Google Shape;257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183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258" name="Google Shape;258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397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FEFE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</p:grpSp>
                                  <p:grpSp>
                                    <p:nvGrpSpPr>
                                      <p:cNvPr id="259" name="Google Shape;259;p22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214863" y="529975"/>
                                        <a:ext cx="2784600" cy="2784600"/>
                                        <a:chOff x="214863" y="529975"/>
                                        <a:chExt cx="2784600" cy="2784600"/>
                                      </a:xfrm>
                                    </p:grpSpPr>
                                    <p:grpSp>
                                      <p:nvGrpSpPr>
                                        <p:cNvPr id="260" name="Google Shape;260;p22"/>
                                        <p:cNvGrpSpPr/>
                                        <p:nvPr/>
                                      </p:nvGrpSpPr>
                                      <p:grpSpPr>
                                        <a:xfrm rot="-5400000">
                                          <a:off x="1607163" y="1493875"/>
                                          <a:ext cx="2142000" cy="214200"/>
                                          <a:chOff x="469450" y="2356425"/>
                                          <a:chExt cx="2142000" cy="214200"/>
                                        </a:xfrm>
                                      </p:grpSpPr>
                                      <p:sp>
                                        <p:nvSpPr>
                                          <p:cNvPr id="261" name="Google Shape;26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262" name="Google Shape;26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263" name="Google Shape;26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264" name="Google Shape;26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265" name="Google Shape;26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266" name="Google Shape;26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267" name="Google Shape;26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268" name="Google Shape;26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269" name="Google Shape;26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270" name="Google Shape;27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</p:grpSp>
                                    <p:grpSp>
                                      <p:nvGrpSpPr>
                                        <p:cNvPr id="271" name="Google Shape;271;p22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214863" y="529975"/>
                                          <a:ext cx="2784600" cy="2784600"/>
                                          <a:chOff x="214863" y="529975"/>
                                          <a:chExt cx="2784600" cy="2784600"/>
                                        </a:xfrm>
                                      </p:grpSpPr>
                                      <p:grpSp>
                                        <p:nvGrpSpPr>
                                          <p:cNvPr id="272" name="Google Shape;272;p22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529975"/>
                                            <a:ext cx="2356200" cy="2356200"/>
                                            <a:chOff x="745000" y="1234750"/>
                                            <a:chExt cx="2356200" cy="2356200"/>
                                          </a:xfrm>
                                        </p:grpSpPr>
                                        <p:grpSp>
                                          <p:nvGrpSpPr>
                                            <p:cNvPr id="273" name="Google Shape;273;p22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745000" y="1234750"/>
                                              <a:ext cx="2142000" cy="2142000"/>
                                              <a:chOff x="469450" y="428625"/>
                                              <a:chExt cx="2142000" cy="2142000"/>
                                            </a:xfrm>
                                          </p:grpSpPr>
                                          <p:sp>
                                            <p:nvSpPr>
                                              <p:cNvPr id="274" name="Google Shape;274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8570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FEFE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grpSp>
                                            <p:nvGrpSpPr>
                                              <p:cNvPr id="275" name="Google Shape;275;p22"/>
                                              <p:cNvGrpSpPr/>
                                              <p:nvPr/>
                                            </p:nvGrpSpPr>
                                            <p:grpSpPr>
                                              <a:xfrm>
                                                <a:off x="469450" y="428625"/>
                                                <a:ext cx="2142000" cy="2142000"/>
                                                <a:chOff x="469450" y="428625"/>
                                                <a:chExt cx="2142000" cy="2142000"/>
                                              </a:xfrm>
                                            </p:grpSpPr>
                                            <p:sp>
                                              <p:nvSpPr>
                                                <p:cNvPr id="276" name="Google Shape;27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77" name="Google Shape;27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78" name="Google Shape;27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79" name="Google Shape;27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0" name="Google Shape;28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1" name="Google Shape;28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2" name="Google Shape;28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3" name="Google Shape;28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4" name="Google Shape;28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5" name="Google Shape;285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6" name="Google Shape;28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7" name="Google Shape;28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8" name="Google Shape;28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89" name="Google Shape;28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0" name="Google Shape;29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1" name="Google Shape;29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2" name="Google Shape;29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3" name="Google Shape;29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4" name="Google Shape;29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5" name="Google Shape;295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6" name="Google Shape;29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7" name="Google Shape;29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8" name="Google Shape;29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299" name="Google Shape;29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0" name="Google Shape;30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1" name="Google Shape;30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2" name="Google Shape;30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3" name="Google Shape;30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4" name="Google Shape;30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5" name="Google Shape;305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6" name="Google Shape;30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7" name="Google Shape;30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8" name="Google Shape;30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09" name="Google Shape;30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0" name="Google Shape;31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1" name="Google Shape;31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2" name="Google Shape;31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3" name="Google Shape;31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4" name="Google Shape;31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5" name="Google Shape;315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6" name="Google Shape;31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7" name="Google Shape;31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8" name="Google Shape;31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19" name="Google Shape;31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0" name="Google Shape;32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469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1" name="Google Shape;32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683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2" name="Google Shape;32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897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3" name="Google Shape;32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112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4" name="Google Shape;32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326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5" name="Google Shape;325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6" name="Google Shape;32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7" name="Google Shape;32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8" name="Google Shape;32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29" name="Google Shape;32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428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0" name="Google Shape;33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1" name="Google Shape;33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2" name="Google Shape;33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3" name="Google Shape;33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4" name="Google Shape;33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642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5" name="Google Shape;335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6" name="Google Shape;33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7" name="Google Shape;33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8" name="Google Shape;33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39" name="Google Shape;33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857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0" name="Google Shape;34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1" name="Google Shape;34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2" name="Google Shape;34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3" name="Google Shape;34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4" name="Google Shape;34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071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5" name="Google Shape;345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6" name="Google Shape;34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7" name="Google Shape;34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8" name="Google Shape;34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49" name="Google Shape;34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285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0" name="Google Shape;35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1" name="Google Shape;35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2" name="Google Shape;35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3" name="Google Shape;35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4" name="Google Shape;35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4996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5" name="Google Shape;355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6" name="Google Shape;35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7" name="Google Shape;35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8" name="Google Shape;35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59" name="Google Shape;35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7138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0" name="Google Shape;36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1" name="Google Shape;36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2" name="Google Shape;36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3" name="Google Shape;36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4" name="Google Shape;36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19280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5" name="Google Shape;365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6" name="Google Shape;366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FEFE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7" name="Google Shape;367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8" name="Google Shape;368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69" name="Google Shape;369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21422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70" name="Google Shape;370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5404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FF0000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71" name="Google Shape;371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7546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7F7F7F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72" name="Google Shape;372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19688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73" name="Google Shape;373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1830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  <p:sp>
                                              <p:nvSpPr>
                                                <p:cNvPr id="374" name="Google Shape;374;p22"/>
                                                <p:cNvSpPr/>
                                                <p:nvPr/>
                                              </p:nvSpPr>
                                              <p:spPr>
                                                <a:xfrm>
                                                  <a:off x="2397250" y="2356425"/>
                                                  <a:ext cx="214200" cy="214200"/>
                                                </a:xfrm>
                                                <a:prstGeom prst="rect">
                                                  <a:avLst/>
                                                </a:prstGeom>
                                                <a:solidFill>
                                                  <a:srgbClr val="EEEEEE"/>
                                                </a:solidFill>
                                                <a:ln cap="flat" cmpd="sng" w="9525">
                                                  <a:solidFill>
                                                    <a:srgbClr val="000000"/>
                                                  </a:solidFill>
                                                  <a:prstDash val="solid"/>
                                                  <a:round/>
                                                  <a:headEnd len="sm" w="sm" type="none"/>
                                                  <a:tailEnd len="sm" w="sm" type="none"/>
                                                </a:ln>
                                              </p:spPr>
                                              <p:txBody>
                                                <a:bodyPr anchorCtr="0" anchor="ctr" bIns="91425" lIns="91425" spcFirstLastPara="1" rIns="91425" wrap="square" tIns="91425">
                                                  <a:noAutofit/>
                                                </a:bodyPr>
                                                <a:lstStyle/>
                                                <a:p>
                                                  <a:pPr indent="0" lvl="0" marL="0" rtl="0" algn="l">
                                                    <a:spcBef>
                                                      <a:spcPts val="0"/>
                                                    </a:spcBef>
                                                    <a:spcAft>
                                                      <a:spcPts val="0"/>
                                                    </a:spcAft>
                                                    <a:buNone/>
                                                  </a:pPr>
                                                  <a:r>
                                                    <a:t/>
                                                  </a:r>
                                                  <a:endParaRPr/>
                                                </a:p>
                                              </p:txBody>
                                            </p:sp>
                                          </p:grpSp>
                                        </p:grpSp>
                                        <p:grpSp>
                                          <p:nvGrpSpPr>
                                            <p:cNvPr id="375" name="Google Shape;375;p22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>
                                              <a:off x="745000" y="3376750"/>
                                              <a:ext cx="2142000" cy="214200"/>
                                              <a:chOff x="469450" y="2356425"/>
                                              <a:chExt cx="2142000" cy="214200"/>
                                            </a:xfrm>
                                          </p:grpSpPr>
                                          <p:sp>
                                            <p:nvSpPr>
                                              <p:cNvPr id="376" name="Google Shape;376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FEFE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77" name="Google Shape;377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83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78" name="Google Shape;378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97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79" name="Google Shape;379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112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80" name="Google Shape;380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326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7F7F7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81" name="Google Shape;381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540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FF0000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82" name="Google Shape;382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54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7F7F7F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83" name="Google Shape;383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968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84" name="Google Shape;384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183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85" name="Google Shape;385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397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</p:grpSp>
                                        <p:grpSp>
                                          <p:nvGrpSpPr>
                                            <p:cNvPr id="386" name="Google Shape;386;p22"/>
                                            <p:cNvGrpSpPr/>
                                            <p:nvPr/>
                                          </p:nvGrpSpPr>
                                          <p:grpSpPr>
                                            <a:xfrm rot="-5400000">
                                              <a:off x="1923100" y="2412850"/>
                                              <a:ext cx="2142000" cy="214200"/>
                                              <a:chOff x="469450" y="2356425"/>
                                              <a:chExt cx="2142000" cy="214200"/>
                                            </a:xfrm>
                                          </p:grpSpPr>
                                          <p:sp>
                                            <p:nvSpPr>
                                              <p:cNvPr id="387" name="Google Shape;387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469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88" name="Google Shape;388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683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89" name="Google Shape;389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897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90" name="Google Shape;390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112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91" name="Google Shape;391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326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92" name="Google Shape;392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5404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93" name="Google Shape;393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7546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94" name="Google Shape;394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19688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95" name="Google Shape;395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1830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  <p:sp>
                                            <p:nvSpPr>
                                              <p:cNvPr id="396" name="Google Shape;396;p22"/>
                                              <p:cNvSpPr/>
                                              <p:nvPr/>
                                            </p:nvSpPr>
                                            <p:spPr>
                                              <a:xfrm>
                                                <a:off x="2397250" y="2356425"/>
                                                <a:ext cx="214200" cy="214200"/>
                                              </a:xfrm>
                                              <a:prstGeom prst="rect">
                                                <a:avLst/>
                                              </a:prstGeom>
                                              <a:solidFill>
                                                <a:srgbClr val="EEEEEE"/>
                                              </a:solidFill>
                                              <a:ln cap="flat" cmpd="sng" w="9525">
                                                <a:solidFill>
                                                  <a:srgbClr val="000000"/>
                                                </a:solidFill>
                                                <a:prstDash val="solid"/>
                                                <a:round/>
                                                <a:headEnd len="sm" w="sm" type="none"/>
                                                <a:tailEnd len="sm" w="sm" type="none"/>
                                              </a:ln>
                                            </p:spPr>
                                            <p:txBody>
                                              <a:bodyPr anchorCtr="0" anchor="ctr" bIns="91425" lIns="91425" spcFirstLastPara="1" rIns="91425" wrap="square" tIns="91425">
                                                <a:noAutofit/>
                                              </a:bodyPr>
                                              <a:lstStyle/>
                                              <a:p>
                                                <a:pPr indent="0" lvl="0" marL="0" rtl="0" algn="l">
                                                  <a:spcBef>
                                                    <a:spcPts val="0"/>
                                                  </a:spcBef>
                                                  <a:spcAft>
                                                    <a:spcPts val="0"/>
                                                  </a:spcAft>
                                                  <a:buNone/>
                                                </a:pPr>
                                                <a:r>
                                                  <a:t/>
                                                </a:r>
                                                <a:endParaRPr/>
                                              </a:p>
                                            </p:txBody>
                                          </p:sp>
                                        </p:grpSp>
                                        <p:sp>
                                          <p:nvSpPr>
                                            <p:cNvPr id="397" name="Google Shape;397;p22"/>
                                            <p:cNvSpPr/>
                                            <p:nvPr/>
                                          </p:nvSpPr>
                                          <p:spPr>
                                            <a:xfrm rot="-5400000">
                                              <a:off x="2887000" y="1234750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grpSp>
                                        <p:nvGrpSpPr>
                                          <p:cNvPr id="398" name="Google Shape;398;p22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2886175"/>
                                            <a:ext cx="2142000" cy="214200"/>
                                            <a:chOff x="469450" y="2356425"/>
                                            <a:chExt cx="2142000" cy="214200"/>
                                          </a:xfrm>
                                        </p:grpSpPr>
                                        <p:sp>
                                          <p:nvSpPr>
                                            <p:cNvPr id="399" name="Google Shape;399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469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00" name="Google Shape;400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683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01" name="Google Shape;401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97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02" name="Google Shape;402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112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7F7F7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03" name="Google Shape;403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326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F0000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04" name="Google Shape;404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540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7F7F7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05" name="Google Shape;405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754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06" name="Google Shape;406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968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07" name="Google Shape;407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183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08" name="Google Shape;408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397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grpSp>
                                        <p:nvGrpSpPr>
                                          <p:cNvPr id="409" name="Google Shape;409;p22"/>
                                          <p:cNvGrpSpPr/>
                                          <p:nvPr/>
                                        </p:nvGrpSpPr>
                                        <p:grpSpPr>
                                          <a:xfrm>
                                            <a:off x="214863" y="3100375"/>
                                            <a:ext cx="2142000" cy="214200"/>
                                            <a:chOff x="469450" y="2356425"/>
                                            <a:chExt cx="2142000" cy="214200"/>
                                          </a:xfrm>
                                        </p:grpSpPr>
                                        <p:sp>
                                          <p:nvSpPr>
                                            <p:cNvPr id="410" name="Google Shape;410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469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FEFE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11" name="Google Shape;411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683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12" name="Google Shape;412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897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7F7F7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13" name="Google Shape;413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112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FF0000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14" name="Google Shape;414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326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7F7F7F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15" name="Google Shape;415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5404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16" name="Google Shape;416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7546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17" name="Google Shape;417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19688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18" name="Google Shape;418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1830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  <p:sp>
                                          <p:nvSpPr>
                                            <p:cNvPr id="419" name="Google Shape;419;p22"/>
                                            <p:cNvSpPr/>
                                            <p:nvPr/>
                                          </p:nvSpPr>
                                          <p:spPr>
                                            <a:xfrm>
                                              <a:off x="2397250" y="2356425"/>
                                              <a:ext cx="214200" cy="214200"/>
                                            </a:xfrm>
                                            <a:prstGeom prst="rect">
                                              <a:avLst/>
                                            </a:prstGeom>
                                            <a:solidFill>
                                              <a:srgbClr val="EEEEEE"/>
                                            </a:solidFill>
                                            <a:ln cap="flat" cmpd="sng" w="9525">
                                              <a:solidFill>
                                                <a:srgbClr val="000000"/>
                                              </a:solidFill>
                                              <a:prstDash val="solid"/>
                                              <a:round/>
                                              <a:headEnd len="sm" w="sm" type="none"/>
                                              <a:tailEnd len="sm" w="sm" type="none"/>
                                            </a:ln>
                                          </p:spPr>
                                          <p:txBody>
                                            <a:bodyPr anchorCtr="0" anchor="ctr" bIns="91425" lIns="91425" spcFirstLastPara="1" rIns="91425" wrap="square" tIns="91425">
                                              <a:noAutofit/>
                                            </a:bodyPr>
                                            <a:lstStyle/>
                                            <a:p>
                                              <a:pPr indent="0" lvl="0" marL="0" rtl="0" algn="l">
                                                <a:spcBef>
                                                  <a:spcPts val="0"/>
                                                </a:spcBef>
                                                <a:spcAft>
                                                  <a:spcPts val="0"/>
                                                </a:spcAft>
                                                <a:buNone/>
                                              </a:pPr>
                                              <a:r>
                                                <a:t/>
                                              </a:r>
                                              <a:endParaRPr/>
                                            </a:p>
                                          </p:txBody>
                                        </p:sp>
                                      </p:grpSp>
                                      <p:sp>
                                        <p:nvSpPr>
                                          <p:cNvPr id="420" name="Google Shape;42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785263" y="288617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</p:grpSp>
                                  </p:grpSp>
                                </p:grpSp>
                              </p:grpSp>
                            </p:grpSp>
                            <p:sp>
                              <p:nvSpPr>
                                <p:cNvPr id="421" name="Google Shape;421;p22"/>
                                <p:cNvSpPr/>
                                <p:nvPr/>
                              </p:nvSpPr>
                              <p:spPr>
                                <a:xfrm>
                                  <a:off x="2785263" y="2774475"/>
                                  <a:ext cx="214200" cy="214200"/>
                                </a:xfrm>
                                <a:prstGeom prst="rect">
                                  <a:avLst/>
                                </a:prstGeom>
                                <a:solidFill>
                                  <a:srgbClr val="EEEEEE"/>
                                </a:solidFill>
                                <a:ln cap="flat" cmpd="sng" w="9525">
                                  <a:solidFill>
                                    <a:srgbClr val="000000"/>
                                  </a:solidFill>
                                  <a:prstDash val="solid"/>
                                  <a:round/>
                                  <a:headEnd len="sm" w="sm" type="none"/>
                                  <a:tailEnd len="sm" w="sm" type="none"/>
                                </a:ln>
                              </p:spPr>
                              <p:txBody>
                                <a:bodyPr anchorCtr="0" anchor="ctr" bIns="91425" lIns="91425" spcFirstLastPara="1" rIns="91425" wrap="square" tIns="91425">
                                  <a:noAutofit/>
                                </a:bodyPr>
                                <a:lstStyle/>
                                <a:p>
                                  <a:pPr indent="0" lvl="0" marL="0" rtl="0" algn="l">
                                    <a:spcBef>
                                      <a:spcPts val="0"/>
                                    </a:spcBef>
                                    <a:spcAft>
                                      <a:spcPts val="0"/>
                                    </a:spcAft>
                                    <a:buNone/>
                                  </a:pPr>
                                  <a:r>
                                    <a:t/>
                                  </a:r>
                                  <a:endParaRPr/>
                                </a:p>
                              </p:txBody>
                            </p:sp>
                          </p:grpSp>
                          <p:sp>
                            <p:nvSpPr>
                              <p:cNvPr id="422" name="Google Shape;422;p22"/>
                              <p:cNvSpPr/>
                              <p:nvPr/>
                            </p:nvSpPr>
                            <p:spPr>
                              <a:xfrm>
                                <a:off x="2989263" y="29886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</p:grpSp>
                      </p:grpSp>
                    </p:grpSp>
                  </p:grpSp>
                </p:grpSp>
                <p:sp>
                  <p:nvSpPr>
                    <p:cNvPr id="423" name="Google Shape;423;p22"/>
                    <p:cNvSpPr/>
                    <p:nvPr/>
                  </p:nvSpPr>
                  <p:spPr>
                    <a:xfrm>
                      <a:off x="2989263" y="3202875"/>
                      <a:ext cx="214200" cy="214200"/>
                    </a:xfrm>
                    <a:prstGeom prst="rect">
                      <a:avLst/>
                    </a:prstGeom>
                    <a:solidFill>
                      <a:srgbClr val="EFEFEF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</p:grpSp>
          </p:grpSp>
        </p:grpSp>
        <p:sp>
          <p:nvSpPr>
            <p:cNvPr id="424" name="Google Shape;424;p22"/>
            <p:cNvSpPr/>
            <p:nvPr/>
          </p:nvSpPr>
          <p:spPr>
            <a:xfrm>
              <a:off x="2998788" y="3051425"/>
              <a:ext cx="214200" cy="2142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25" name="Google Shape;425;p22"/>
          <p:cNvSpPr txBox="1"/>
          <p:nvPr>
            <p:ph idx="2" type="body"/>
          </p:nvPr>
        </p:nvSpPr>
        <p:spPr>
          <a:xfrm>
            <a:off x="527550" y="1181047"/>
            <a:ext cx="8088900" cy="430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30200" lvl="0" marL="457200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A seam is a sequence of connected pixels spanning the width (or length) of an image</a:t>
            </a:r>
            <a:endParaRPr/>
          </a:p>
          <a:p>
            <a:pPr indent="-330200" lvl="0" marL="45720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600"/>
              <a:buChar char="▪"/>
            </a:pPr>
            <a:r>
              <a:rPr lang="en-US"/>
              <a:t>We remove the seam whose pixels have the </a:t>
            </a:r>
            <a:r>
              <a:rPr lang="en-US"/>
              <a:t>lowest</a:t>
            </a:r>
            <a:r>
              <a:rPr lang="en-US"/>
              <a:t> energy sum</a:t>
            </a:r>
            <a:endParaRPr/>
          </a:p>
          <a:p>
            <a:pPr indent="-130175" lvl="0" marL="231775" rtl="0" algn="l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69ACE5"/>
              </a:buClr>
              <a:buSzPts val="1600"/>
              <a:buFont typeface="Noto Sans Symbols"/>
              <a:buNone/>
            </a:pPr>
            <a:r>
              <a:t/>
            </a:r>
            <a:endParaRPr/>
          </a:p>
        </p:txBody>
      </p:sp>
      <p:grpSp>
        <p:nvGrpSpPr>
          <p:cNvPr id="426" name="Google Shape;426;p22"/>
          <p:cNvGrpSpPr/>
          <p:nvPr/>
        </p:nvGrpSpPr>
        <p:grpSpPr>
          <a:xfrm>
            <a:off x="5490478" y="2020624"/>
            <a:ext cx="3125949" cy="3122715"/>
            <a:chOff x="204663" y="204075"/>
            <a:chExt cx="2998800" cy="3213000"/>
          </a:xfrm>
        </p:grpSpPr>
        <p:sp>
          <p:nvSpPr>
            <p:cNvPr id="427" name="Google Shape;427;p22"/>
            <p:cNvSpPr/>
            <p:nvPr/>
          </p:nvSpPr>
          <p:spPr>
            <a:xfrm rot="-5400000">
              <a:off x="2989263" y="204075"/>
              <a:ext cx="214200" cy="214200"/>
            </a:xfrm>
            <a:prstGeom prst="rect">
              <a:avLst/>
            </a:prstGeom>
            <a:solidFill>
              <a:srgbClr val="EFEFEF"/>
            </a:solidFill>
            <a:ln cap="flat" cmpd="sng" w="9525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grpSp>
          <p:nvGrpSpPr>
            <p:cNvPr id="428" name="Google Shape;428;p22"/>
            <p:cNvGrpSpPr/>
            <p:nvPr/>
          </p:nvGrpSpPr>
          <p:grpSpPr>
            <a:xfrm>
              <a:off x="204663" y="204075"/>
              <a:ext cx="2998800" cy="3213000"/>
              <a:chOff x="204663" y="204075"/>
              <a:chExt cx="2998800" cy="3213000"/>
            </a:xfrm>
          </p:grpSpPr>
          <p:sp>
            <p:nvSpPr>
              <p:cNvPr id="429" name="Google Shape;429;p22"/>
              <p:cNvSpPr/>
              <p:nvPr/>
            </p:nvSpPr>
            <p:spPr>
              <a:xfrm>
                <a:off x="2775063" y="3202875"/>
                <a:ext cx="214200" cy="214200"/>
              </a:xfrm>
              <a:prstGeom prst="rect">
                <a:avLst/>
              </a:prstGeom>
              <a:solidFill>
                <a:srgbClr val="EFEFEF"/>
              </a:solidFill>
              <a:ln cap="flat" cmpd="sng" w="9525">
                <a:solidFill>
                  <a:srgbClr val="000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grpSp>
            <p:nvGrpSpPr>
              <p:cNvPr id="430" name="Google Shape;430;p22"/>
              <p:cNvGrpSpPr/>
              <p:nvPr/>
            </p:nvGrpSpPr>
            <p:grpSpPr>
              <a:xfrm>
                <a:off x="204663" y="204075"/>
                <a:ext cx="2998800" cy="3213000"/>
                <a:chOff x="204663" y="204075"/>
                <a:chExt cx="2998800" cy="3213000"/>
              </a:xfrm>
            </p:grpSpPr>
            <p:grpSp>
              <p:nvGrpSpPr>
                <p:cNvPr id="431" name="Google Shape;431;p22"/>
                <p:cNvGrpSpPr/>
                <p:nvPr/>
              </p:nvGrpSpPr>
              <p:grpSpPr>
                <a:xfrm>
                  <a:off x="204663" y="3202875"/>
                  <a:ext cx="2142000" cy="214200"/>
                  <a:chOff x="469450" y="2356425"/>
                  <a:chExt cx="2142000" cy="214200"/>
                </a:xfrm>
              </p:grpSpPr>
              <p:sp>
                <p:nvSpPr>
                  <p:cNvPr id="432" name="Google Shape;432;p22"/>
                  <p:cNvSpPr/>
                  <p:nvPr/>
                </p:nvSpPr>
                <p:spPr>
                  <a:xfrm>
                    <a:off x="4694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3" name="Google Shape;433;p22"/>
                  <p:cNvSpPr/>
                  <p:nvPr/>
                </p:nvSpPr>
                <p:spPr>
                  <a:xfrm>
                    <a:off x="6836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4" name="Google Shape;434;p22"/>
                  <p:cNvSpPr/>
                  <p:nvPr/>
                </p:nvSpPr>
                <p:spPr>
                  <a:xfrm>
                    <a:off x="8978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5" name="Google Shape;435;p22"/>
                  <p:cNvSpPr/>
                  <p:nvPr/>
                </p:nvSpPr>
                <p:spPr>
                  <a:xfrm>
                    <a:off x="1112050" y="2356425"/>
                    <a:ext cx="214200" cy="214200"/>
                  </a:xfrm>
                  <a:prstGeom prst="rect">
                    <a:avLst/>
                  </a:prstGeom>
                  <a:solidFill>
                    <a:srgbClr val="7F7F7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6" name="Google Shape;436;p22"/>
                  <p:cNvSpPr/>
                  <p:nvPr/>
                </p:nvSpPr>
                <p:spPr>
                  <a:xfrm>
                    <a:off x="1326250" y="2356425"/>
                    <a:ext cx="214200" cy="214200"/>
                  </a:xfrm>
                  <a:prstGeom prst="rect">
                    <a:avLst/>
                  </a:prstGeom>
                  <a:solidFill>
                    <a:srgbClr val="7F7F7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7" name="Google Shape;437;p22"/>
                  <p:cNvSpPr/>
                  <p:nvPr/>
                </p:nvSpPr>
                <p:spPr>
                  <a:xfrm>
                    <a:off x="15404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8" name="Google Shape;438;p22"/>
                  <p:cNvSpPr/>
                  <p:nvPr/>
                </p:nvSpPr>
                <p:spPr>
                  <a:xfrm>
                    <a:off x="17546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39" name="Google Shape;439;p22"/>
                  <p:cNvSpPr/>
                  <p:nvPr/>
                </p:nvSpPr>
                <p:spPr>
                  <a:xfrm>
                    <a:off x="19688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0" name="Google Shape;440;p22"/>
                  <p:cNvSpPr/>
                  <p:nvPr/>
                </p:nvSpPr>
                <p:spPr>
                  <a:xfrm>
                    <a:off x="21830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1" name="Google Shape;441;p22"/>
                  <p:cNvSpPr/>
                  <p:nvPr/>
                </p:nvSpPr>
                <p:spPr>
                  <a:xfrm>
                    <a:off x="2397250" y="235642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42" name="Google Shape;442;p22"/>
                <p:cNvGrpSpPr/>
                <p:nvPr/>
              </p:nvGrpSpPr>
              <p:grpSpPr>
                <a:xfrm>
                  <a:off x="2346663" y="3202875"/>
                  <a:ext cx="428400" cy="214200"/>
                  <a:chOff x="2356863" y="3100375"/>
                  <a:chExt cx="428400" cy="214200"/>
                </a:xfrm>
              </p:grpSpPr>
              <p:sp>
                <p:nvSpPr>
                  <p:cNvPr id="443" name="Google Shape;443;p22"/>
                  <p:cNvSpPr/>
                  <p:nvPr/>
                </p:nvSpPr>
                <p:spPr>
                  <a:xfrm>
                    <a:off x="2356863" y="31003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sp>
                <p:nvSpPr>
                  <p:cNvPr id="444" name="Google Shape;444;p22"/>
                  <p:cNvSpPr/>
                  <p:nvPr/>
                </p:nvSpPr>
                <p:spPr>
                  <a:xfrm>
                    <a:off x="2571063" y="3100375"/>
                    <a:ext cx="214200" cy="214200"/>
                  </a:xfrm>
                  <a:prstGeom prst="rect">
                    <a:avLst/>
                  </a:prstGeom>
                  <a:solidFill>
                    <a:srgbClr val="EFEFEF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</p:grpSp>
            <p:grpSp>
              <p:nvGrpSpPr>
                <p:cNvPr id="445" name="Google Shape;445;p22"/>
                <p:cNvGrpSpPr/>
                <p:nvPr/>
              </p:nvGrpSpPr>
              <p:grpSpPr>
                <a:xfrm>
                  <a:off x="204663" y="204075"/>
                  <a:ext cx="2998800" cy="2998800"/>
                  <a:chOff x="204663" y="204075"/>
                  <a:chExt cx="2998800" cy="2998800"/>
                </a:xfrm>
              </p:grpSpPr>
              <p:sp>
                <p:nvSpPr>
                  <p:cNvPr id="446" name="Google Shape;446;p22"/>
                  <p:cNvSpPr/>
                  <p:nvPr/>
                </p:nvSpPr>
                <p:spPr>
                  <a:xfrm>
                    <a:off x="2775063" y="2988675"/>
                    <a:ext cx="214200" cy="214200"/>
                  </a:xfrm>
                  <a:prstGeom prst="rect">
                    <a:avLst/>
                  </a:prstGeom>
                  <a:solidFill>
                    <a:srgbClr val="EEEEEE"/>
                  </a:solidFill>
                  <a:ln cap="flat" cmpd="sng" w="9525">
                    <a:solidFill>
                      <a:srgbClr val="000000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91425" lIns="91425" spcFirstLastPara="1" rIns="91425" wrap="square" tIns="91425">
                    <a:noAutofit/>
                  </a:bodyPr>
                  <a:lstStyle/>
                  <a:p>
                    <a:pPr indent="0" lvl="0" marL="0" rtl="0" algn="l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r>
                      <a:t/>
                    </a:r>
                    <a:endParaRPr/>
                  </a:p>
                </p:txBody>
              </p:sp>
              <p:grpSp>
                <p:nvGrpSpPr>
                  <p:cNvPr id="447" name="Google Shape;447;p22"/>
                  <p:cNvGrpSpPr/>
                  <p:nvPr/>
                </p:nvGrpSpPr>
                <p:grpSpPr>
                  <a:xfrm rot="-5400000">
                    <a:off x="2882163" y="525375"/>
                    <a:ext cx="428400" cy="214200"/>
                    <a:chOff x="2356863" y="3100375"/>
                    <a:chExt cx="428400" cy="214200"/>
                  </a:xfrm>
                </p:grpSpPr>
                <p:sp>
                  <p:nvSpPr>
                    <p:cNvPr id="448" name="Google Shape;448;p22"/>
                    <p:cNvSpPr/>
                    <p:nvPr/>
                  </p:nvSpPr>
                  <p:spPr>
                    <a:xfrm>
                      <a:off x="2356863" y="3100375"/>
                      <a:ext cx="214200" cy="214200"/>
                    </a:xfrm>
                    <a:prstGeom prst="rect">
                      <a:avLst/>
                    </a:prstGeom>
                    <a:solidFill>
                      <a:srgbClr val="EEEEEE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  <p:sp>
                  <p:nvSpPr>
                    <p:cNvPr id="449" name="Google Shape;449;p22"/>
                    <p:cNvSpPr/>
                    <p:nvPr/>
                  </p:nvSpPr>
                  <p:spPr>
                    <a:xfrm>
                      <a:off x="2571063" y="3100375"/>
                      <a:ext cx="214200" cy="214200"/>
                    </a:xfrm>
                    <a:prstGeom prst="rect">
                      <a:avLst/>
                    </a:prstGeom>
                    <a:solidFill>
                      <a:srgbClr val="EEEEEE"/>
                    </a:solidFill>
                    <a:ln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>
                  </p:spPr>
                  <p:txBody>
                    <a:bodyPr anchorCtr="0" anchor="ctr" bIns="91425" lIns="91425" spcFirstLastPara="1" rIns="91425" wrap="square" tIns="91425">
                      <a:noAutofit/>
                    </a:bodyPr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/>
                    </a:p>
                  </p:txBody>
                </p:sp>
              </p:grpSp>
              <p:grpSp>
                <p:nvGrpSpPr>
                  <p:cNvPr id="450" name="Google Shape;450;p22"/>
                  <p:cNvGrpSpPr/>
                  <p:nvPr/>
                </p:nvGrpSpPr>
                <p:grpSpPr>
                  <a:xfrm>
                    <a:off x="204663" y="204075"/>
                    <a:ext cx="2998800" cy="2998800"/>
                    <a:chOff x="204663" y="204075"/>
                    <a:chExt cx="2998800" cy="2998800"/>
                  </a:xfrm>
                </p:grpSpPr>
                <p:grpSp>
                  <p:nvGrpSpPr>
                    <p:cNvPr id="451" name="Google Shape;451;p22"/>
                    <p:cNvGrpSpPr/>
                    <p:nvPr/>
                  </p:nvGrpSpPr>
                  <p:grpSpPr>
                    <a:xfrm>
                      <a:off x="2346663" y="2988675"/>
                      <a:ext cx="428400" cy="214200"/>
                      <a:chOff x="2356863" y="3100375"/>
                      <a:chExt cx="428400" cy="214200"/>
                    </a:xfrm>
                  </p:grpSpPr>
                  <p:sp>
                    <p:nvSpPr>
                      <p:cNvPr id="452" name="Google Shape;452;p22"/>
                      <p:cNvSpPr/>
                      <p:nvPr/>
                    </p:nvSpPr>
                    <p:spPr>
                      <a:xfrm>
                        <a:off x="23568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EEEEE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  <p:sp>
                    <p:nvSpPr>
                      <p:cNvPr id="453" name="Google Shape;453;p22"/>
                      <p:cNvSpPr/>
                      <p:nvPr/>
                    </p:nvSpPr>
                    <p:spPr>
                      <a:xfrm>
                        <a:off x="2571063" y="3100375"/>
                        <a:ext cx="214200" cy="214200"/>
                      </a:xfrm>
                      <a:prstGeom prst="rect">
                        <a:avLst/>
                      </a:prstGeom>
                      <a:solidFill>
                        <a:srgbClr val="EEEEEE"/>
                      </a:solidFill>
                      <a:ln cap="flat" cmpd="sng" w="9525">
                        <a:solidFill>
                          <a:srgbClr val="000000"/>
                        </a:solidFill>
                        <a:prstDash val="solid"/>
                        <a:round/>
                        <a:headEnd len="sm" w="sm" type="none"/>
                        <a:tailEnd len="sm" w="sm" type="none"/>
                      </a:ln>
                    </p:spPr>
                    <p:txBody>
                      <a:bodyPr anchorCtr="0" anchor="ctr" bIns="91425" lIns="91425" spcFirstLastPara="1" rIns="91425" wrap="square" tIns="91425">
                        <a:noAutofit/>
                      </a:bodyPr>
                      <a:lstStyle/>
                      <a:p>
                        <a:pPr indent="0" lvl="0" marL="0" rtl="0" algn="l">
                          <a:spcBef>
                            <a:spcPts val="0"/>
                          </a:spcBef>
                          <a:spcAft>
                            <a:spcPts val="0"/>
                          </a:spcAft>
                          <a:buNone/>
                        </a:pPr>
                        <a:r>
                          <a:t/>
                        </a:r>
                        <a:endParaRPr/>
                      </a:p>
                    </p:txBody>
                  </p:sp>
                </p:grpSp>
                <p:grpSp>
                  <p:nvGrpSpPr>
                    <p:cNvPr id="454" name="Google Shape;454;p22"/>
                    <p:cNvGrpSpPr/>
                    <p:nvPr/>
                  </p:nvGrpSpPr>
                  <p:grpSpPr>
                    <a:xfrm>
                      <a:off x="204663" y="204075"/>
                      <a:ext cx="2998800" cy="2998800"/>
                      <a:chOff x="204663" y="204075"/>
                      <a:chExt cx="2998800" cy="2998800"/>
                    </a:xfrm>
                  </p:grpSpPr>
                  <p:grpSp>
                    <p:nvGrpSpPr>
                      <p:cNvPr id="455" name="Google Shape;455;p22"/>
                      <p:cNvGrpSpPr/>
                      <p:nvPr/>
                    </p:nvGrpSpPr>
                    <p:grpSpPr>
                      <a:xfrm>
                        <a:off x="204663" y="2988675"/>
                        <a:ext cx="2142000" cy="214200"/>
                        <a:chOff x="469450" y="2356425"/>
                        <a:chExt cx="2142000" cy="214200"/>
                      </a:xfrm>
                    </p:grpSpPr>
                    <p:sp>
                      <p:nvSpPr>
                        <p:cNvPr id="456" name="Google Shape;456;p22"/>
                        <p:cNvSpPr/>
                        <p:nvPr/>
                      </p:nvSpPr>
                      <p:spPr>
                        <a:xfrm>
                          <a:off x="469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FEFE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57" name="Google Shape;457;p22"/>
                        <p:cNvSpPr/>
                        <p:nvPr/>
                      </p:nvSpPr>
                      <p:spPr>
                        <a:xfrm>
                          <a:off x="683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58" name="Google Shape;458;p22"/>
                        <p:cNvSpPr/>
                        <p:nvPr/>
                      </p:nvSpPr>
                      <p:spPr>
                        <a:xfrm>
                          <a:off x="897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7F7F7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59" name="Google Shape;459;p22"/>
                        <p:cNvSpPr/>
                        <p:nvPr/>
                      </p:nvSpPr>
                      <p:spPr>
                        <a:xfrm>
                          <a:off x="1112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7F7F7F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60" name="Google Shape;460;p22"/>
                        <p:cNvSpPr/>
                        <p:nvPr/>
                      </p:nvSpPr>
                      <p:spPr>
                        <a:xfrm>
                          <a:off x="1326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61" name="Google Shape;461;p22"/>
                        <p:cNvSpPr/>
                        <p:nvPr/>
                      </p:nvSpPr>
                      <p:spPr>
                        <a:xfrm>
                          <a:off x="1540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62" name="Google Shape;462;p22"/>
                        <p:cNvSpPr/>
                        <p:nvPr/>
                      </p:nvSpPr>
                      <p:spPr>
                        <a:xfrm>
                          <a:off x="1754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63" name="Google Shape;463;p22"/>
                        <p:cNvSpPr/>
                        <p:nvPr/>
                      </p:nvSpPr>
                      <p:spPr>
                        <a:xfrm>
                          <a:off x="1968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64" name="Google Shape;464;p22"/>
                        <p:cNvSpPr/>
                        <p:nvPr/>
                      </p:nvSpPr>
                      <p:spPr>
                        <a:xfrm>
                          <a:off x="2183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65" name="Google Shape;465;p22"/>
                        <p:cNvSpPr/>
                        <p:nvPr/>
                      </p:nvSpPr>
                      <p:spPr>
                        <a:xfrm>
                          <a:off x="2397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466" name="Google Shape;466;p22"/>
                      <p:cNvGrpSpPr/>
                      <p:nvPr/>
                    </p:nvGrpSpPr>
                    <p:grpSpPr>
                      <a:xfrm rot="-5400000">
                        <a:off x="2025363" y="1810575"/>
                        <a:ext cx="2142000" cy="214200"/>
                        <a:chOff x="469450" y="2356425"/>
                        <a:chExt cx="2142000" cy="214200"/>
                      </a:xfrm>
                    </p:grpSpPr>
                    <p:sp>
                      <p:nvSpPr>
                        <p:cNvPr id="467" name="Google Shape;467;p22"/>
                        <p:cNvSpPr/>
                        <p:nvPr/>
                      </p:nvSpPr>
                      <p:spPr>
                        <a:xfrm>
                          <a:off x="469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68" name="Google Shape;468;p22"/>
                        <p:cNvSpPr/>
                        <p:nvPr/>
                      </p:nvSpPr>
                      <p:spPr>
                        <a:xfrm>
                          <a:off x="683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69" name="Google Shape;469;p22"/>
                        <p:cNvSpPr/>
                        <p:nvPr/>
                      </p:nvSpPr>
                      <p:spPr>
                        <a:xfrm>
                          <a:off x="897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0" name="Google Shape;470;p22"/>
                        <p:cNvSpPr/>
                        <p:nvPr/>
                      </p:nvSpPr>
                      <p:spPr>
                        <a:xfrm>
                          <a:off x="1112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1" name="Google Shape;471;p22"/>
                        <p:cNvSpPr/>
                        <p:nvPr/>
                      </p:nvSpPr>
                      <p:spPr>
                        <a:xfrm>
                          <a:off x="1326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2" name="Google Shape;472;p22"/>
                        <p:cNvSpPr/>
                        <p:nvPr/>
                      </p:nvSpPr>
                      <p:spPr>
                        <a:xfrm>
                          <a:off x="15404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3" name="Google Shape;473;p22"/>
                        <p:cNvSpPr/>
                        <p:nvPr/>
                      </p:nvSpPr>
                      <p:spPr>
                        <a:xfrm>
                          <a:off x="17546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4" name="Google Shape;474;p22"/>
                        <p:cNvSpPr/>
                        <p:nvPr/>
                      </p:nvSpPr>
                      <p:spPr>
                        <a:xfrm>
                          <a:off x="19688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5" name="Google Shape;475;p22"/>
                        <p:cNvSpPr/>
                        <p:nvPr/>
                      </p:nvSpPr>
                      <p:spPr>
                        <a:xfrm>
                          <a:off x="21830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  <p:sp>
                      <p:nvSpPr>
                        <p:cNvPr id="476" name="Google Shape;476;p22"/>
                        <p:cNvSpPr/>
                        <p:nvPr/>
                      </p:nvSpPr>
                      <p:spPr>
                        <a:xfrm>
                          <a:off x="2397250" y="235642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  <p:grpSp>
                    <p:nvGrpSpPr>
                      <p:cNvPr id="477" name="Google Shape;477;p22"/>
                      <p:cNvGrpSpPr/>
                      <p:nvPr/>
                    </p:nvGrpSpPr>
                    <p:grpSpPr>
                      <a:xfrm>
                        <a:off x="204663" y="204075"/>
                        <a:ext cx="2998800" cy="2998800"/>
                        <a:chOff x="204663" y="204075"/>
                        <a:chExt cx="2998800" cy="2998800"/>
                      </a:xfrm>
                    </p:grpSpPr>
                    <p:grpSp>
                      <p:nvGrpSpPr>
                        <p:cNvPr id="478" name="Google Shape;478;p22"/>
                        <p:cNvGrpSpPr/>
                        <p:nvPr/>
                      </p:nvGrpSpPr>
                      <p:grpSpPr>
                        <a:xfrm>
                          <a:off x="204663" y="204075"/>
                          <a:ext cx="2784600" cy="2784600"/>
                          <a:chOff x="214863" y="204075"/>
                          <a:chExt cx="2784600" cy="2784600"/>
                        </a:xfrm>
                      </p:grpSpPr>
                      <p:grpSp>
                        <p:nvGrpSpPr>
                          <p:cNvPr id="479" name="Google Shape;479;p22"/>
                          <p:cNvGrpSpPr/>
                          <p:nvPr/>
                        </p:nvGrpSpPr>
                        <p:grpSpPr>
                          <a:xfrm>
                            <a:off x="214863" y="204075"/>
                            <a:ext cx="2784600" cy="2784600"/>
                            <a:chOff x="214863" y="529975"/>
                            <a:chExt cx="2784600" cy="2784600"/>
                          </a:xfrm>
                        </p:grpSpPr>
                        <p:sp>
                          <p:nvSpPr>
                            <p:cNvPr id="480" name="Google Shape;480;p22"/>
                            <p:cNvSpPr/>
                            <p:nvPr/>
                          </p:nvSpPr>
                          <p:spPr>
                            <a:xfrm>
                              <a:off x="2356863" y="2886175"/>
                              <a:ext cx="214200" cy="214200"/>
                            </a:xfrm>
                            <a:prstGeom prst="rect">
                              <a:avLst/>
                            </a:prstGeom>
                            <a:solidFill>
                              <a:srgbClr val="EEEEEE"/>
                            </a:solidFill>
                            <a:ln cap="flat" cmpd="sng" w="9525">
                              <a:solidFill>
                                <a:srgbClr val="000000"/>
                              </a:solidFill>
                              <a:prstDash val="solid"/>
                              <a:round/>
                              <a:headEnd len="sm" w="sm" type="none"/>
                              <a:tailEnd len="sm" w="sm" type="none"/>
                            </a:ln>
                          </p:spPr>
                          <p:txBody>
                            <a:bodyPr anchorCtr="0" anchor="ctr" bIns="91425" lIns="91425" spcFirstLastPara="1" rIns="91425" wrap="square" tIns="91425">
                              <a:noAutofit/>
                            </a:bodyPr>
                            <a:lstStyle/>
                            <a:p>
                              <a:pPr indent="0" lvl="0" marL="0" rtl="0" algn="l">
                                <a:spcBef>
                                  <a:spcPts val="0"/>
                                </a:spcBef>
                                <a:spcAft>
                                  <a:spcPts val="0"/>
                                </a:spcAft>
                                <a:buNone/>
                              </a:pPr>
                              <a:r>
                                <a:t/>
                              </a:r>
                              <a:endParaRPr/>
                            </a:p>
                          </p:txBody>
                        </p:sp>
                        <p:grpSp>
                          <p:nvGrpSpPr>
                            <p:cNvPr id="481" name="Google Shape;481;p22"/>
                            <p:cNvGrpSpPr/>
                            <p:nvPr/>
                          </p:nvGrpSpPr>
                          <p:grpSpPr>
                            <a:xfrm>
                              <a:off x="214863" y="529975"/>
                              <a:ext cx="2784600" cy="2784600"/>
                              <a:chOff x="214863" y="529975"/>
                              <a:chExt cx="2784600" cy="2784600"/>
                            </a:xfrm>
                          </p:grpSpPr>
                          <p:sp>
                            <p:nvSpPr>
                              <p:cNvPr id="482" name="Google Shape;482;p22"/>
                              <p:cNvSpPr/>
                              <p:nvPr/>
                            </p:nvSpPr>
                            <p:spPr>
                              <a:xfrm>
                                <a:off x="2356863" y="31003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83" name="Google Shape;483;p22"/>
                              <p:cNvSpPr/>
                              <p:nvPr/>
                            </p:nvSpPr>
                            <p:spPr>
                              <a:xfrm>
                                <a:off x="2571063" y="26719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84" name="Google Shape;484;p22"/>
                              <p:cNvSpPr/>
                              <p:nvPr/>
                            </p:nvSpPr>
                            <p:spPr>
                              <a:xfrm>
                                <a:off x="2571063" y="28861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85" name="Google Shape;485;p22"/>
                              <p:cNvSpPr/>
                              <p:nvPr/>
                            </p:nvSpPr>
                            <p:spPr>
                              <a:xfrm>
                                <a:off x="2571063" y="31003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sp>
                            <p:nvSpPr>
                              <p:cNvPr id="486" name="Google Shape;486;p22"/>
                              <p:cNvSpPr/>
                              <p:nvPr/>
                            </p:nvSpPr>
                            <p:spPr>
                              <a:xfrm>
                                <a:off x="2785263" y="2671975"/>
                                <a:ext cx="214200" cy="214200"/>
                              </a:xfrm>
                              <a:prstGeom prst="rect">
                                <a:avLst/>
                              </a:prstGeom>
                              <a:solidFill>
                                <a:srgbClr val="EEEEEE"/>
                              </a:solidFill>
                              <a:ln cap="flat" cmpd="sng" w="9525">
                                <a:solidFill>
                                  <a:srgbClr val="000000"/>
                                </a:solidFill>
                                <a:prstDash val="solid"/>
                                <a:round/>
                                <a:headEnd len="sm" w="sm" type="none"/>
                                <a:tailEnd len="sm" w="sm" type="none"/>
                              </a:ln>
                            </p:spPr>
                            <p:txBody>
                              <a:bodyPr anchorCtr="0" anchor="ctr" bIns="91425" lIns="91425" spcFirstLastPara="1" rIns="91425" wrap="square" tIns="91425">
                                <a:noAutofit/>
                              </a:bodyPr>
                              <a:lstStyle/>
                              <a:p>
                                <a:pPr indent="0" lvl="0" marL="0" rtl="0" algn="l">
                                  <a:spcBef>
                                    <a:spcPts val="0"/>
                                  </a:spcBef>
                                  <a:spcAft>
                                    <a:spcPts val="0"/>
                                  </a:spcAft>
                                  <a:buNone/>
                                </a:pPr>
                                <a:r>
                                  <a:t/>
                                </a:r>
                                <a:endParaRPr/>
                              </a:p>
                            </p:txBody>
                          </p:sp>
                          <p:grpSp>
                            <p:nvGrpSpPr>
                              <p:cNvPr id="487" name="Google Shape;487;p22"/>
                              <p:cNvGrpSpPr/>
                              <p:nvPr/>
                            </p:nvGrpSpPr>
                            <p:grpSpPr>
                              <a:xfrm>
                                <a:off x="214863" y="529975"/>
                                <a:ext cx="2784600" cy="2784600"/>
                                <a:chOff x="214863" y="529975"/>
                                <a:chExt cx="2784600" cy="2784600"/>
                              </a:xfrm>
                            </p:grpSpPr>
                            <p:grpSp>
                              <p:nvGrpSpPr>
                                <p:cNvPr id="488" name="Google Shape;488;p22"/>
                                <p:cNvGrpSpPr/>
                                <p:nvPr/>
                              </p:nvGrpSpPr>
                              <p:grpSpPr>
                                <a:xfrm rot="-5400000">
                                  <a:off x="1821363" y="1493875"/>
                                  <a:ext cx="2142000" cy="214200"/>
                                  <a:chOff x="469450" y="2356425"/>
                                  <a:chExt cx="2142000" cy="214200"/>
                                </a:xfrm>
                              </p:grpSpPr>
                              <p:sp>
                                <p:nvSpPr>
                                  <p:cNvPr id="489" name="Google Shape;489;p22"/>
                                  <p:cNvSpPr/>
                                  <p:nvPr/>
                                </p:nvSpPr>
                                <p:spPr>
                                  <a:xfrm>
                                    <a:off x="4694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90" name="Google Shape;490;p22"/>
                                  <p:cNvSpPr/>
                                  <p:nvPr/>
                                </p:nvSpPr>
                                <p:spPr>
                                  <a:xfrm>
                                    <a:off x="6836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91" name="Google Shape;491;p22"/>
                                  <p:cNvSpPr/>
                                  <p:nvPr/>
                                </p:nvSpPr>
                                <p:spPr>
                                  <a:xfrm>
                                    <a:off x="8978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92" name="Google Shape;492;p22"/>
                                  <p:cNvSpPr/>
                                  <p:nvPr/>
                                </p:nvSpPr>
                                <p:spPr>
                                  <a:xfrm>
                                    <a:off x="11120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93" name="Google Shape;493;p22"/>
                                  <p:cNvSpPr/>
                                  <p:nvPr/>
                                </p:nvSpPr>
                                <p:spPr>
                                  <a:xfrm>
                                    <a:off x="13262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94" name="Google Shape;494;p22"/>
                                  <p:cNvSpPr/>
                                  <p:nvPr/>
                                </p:nvSpPr>
                                <p:spPr>
                                  <a:xfrm>
                                    <a:off x="15404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95" name="Google Shape;495;p22"/>
                                  <p:cNvSpPr/>
                                  <p:nvPr/>
                                </p:nvSpPr>
                                <p:spPr>
                                  <a:xfrm>
                                    <a:off x="17546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96" name="Google Shape;496;p22"/>
                                  <p:cNvSpPr/>
                                  <p:nvPr/>
                                </p:nvSpPr>
                                <p:spPr>
                                  <a:xfrm>
                                    <a:off x="19688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97" name="Google Shape;497;p22"/>
                                  <p:cNvSpPr/>
                                  <p:nvPr/>
                                </p:nvSpPr>
                                <p:spPr>
                                  <a:xfrm>
                                    <a:off x="21830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EEEEE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  <p:sp>
                                <p:nvSpPr>
                                  <p:cNvPr id="498" name="Google Shape;498;p22"/>
                                  <p:cNvSpPr/>
                                  <p:nvPr/>
                                </p:nvSpPr>
                                <p:spPr>
                                  <a:xfrm>
                                    <a:off x="2397250" y="2356425"/>
                                    <a:ext cx="214200" cy="214200"/>
                                  </a:xfrm>
                                  <a:prstGeom prst="rect">
                                    <a:avLst/>
                                  </a:prstGeom>
                                  <a:solidFill>
                                    <a:srgbClr val="EFEFEF"/>
                                  </a:solidFill>
                                  <a:ln cap="flat" cmpd="sng" w="9525">
                                    <a:solidFill>
                                      <a:srgbClr val="000000"/>
                                    </a:solidFill>
                                    <a:prstDash val="solid"/>
                                    <a:round/>
                                    <a:headEnd len="sm" w="sm" type="none"/>
                                    <a:tailEnd len="sm" w="sm" type="none"/>
                                  </a:ln>
                                </p:spPr>
                                <p:txBody>
                                  <a:bodyPr anchorCtr="0" anchor="ctr" bIns="91425" lIns="91425" spcFirstLastPara="1" rIns="91425" wrap="square" tIns="91425">
                                    <a:noAutofit/>
                                  </a:bodyPr>
                                  <a:lstStyle/>
                                  <a:p>
                                    <a:pPr indent="0" lvl="0" marL="0" rtl="0" algn="l">
                                      <a:spcBef>
                                        <a:spcPts val="0"/>
                                      </a:spcBef>
                                      <a:spcAft>
                                        <a:spcPts val="0"/>
                                      </a:spcAft>
                                      <a:buNone/>
                                    </a:pPr>
                                    <a:r>
                                      <a:t/>
                                    </a:r>
                                    <a:endParaRPr/>
                                  </a:p>
                                </p:txBody>
                              </p:sp>
                            </p:grpSp>
                            <p:grpSp>
                              <p:nvGrpSpPr>
                                <p:cNvPr id="499" name="Google Shape;499;p22"/>
                                <p:cNvGrpSpPr/>
                                <p:nvPr/>
                              </p:nvGrpSpPr>
                              <p:grpSpPr>
                                <a:xfrm>
                                  <a:off x="214863" y="529975"/>
                                  <a:ext cx="2784600" cy="2784600"/>
                                  <a:chOff x="214863" y="529975"/>
                                  <a:chExt cx="2784600" cy="2784600"/>
                                </a:xfrm>
                              </p:grpSpPr>
                              <p:grpSp>
                                <p:nvGrpSpPr>
                                  <p:cNvPr id="500" name="Google Shape;500;p22"/>
                                  <p:cNvGrpSpPr/>
                                  <p:nvPr/>
                                </p:nvGrpSpPr>
                                <p:grpSpPr>
                                  <a:xfrm rot="-5400000">
                                    <a:off x="1607163" y="1493875"/>
                                    <a:ext cx="2142000" cy="214200"/>
                                    <a:chOff x="469450" y="2356425"/>
                                    <a:chExt cx="2142000" cy="214200"/>
                                  </a:xfrm>
                                </p:grpSpPr>
                                <p:sp>
                                  <p:nvSpPr>
                                    <p:cNvPr id="501" name="Google Shape;501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4694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02" name="Google Shape;502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6836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03" name="Google Shape;503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8978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04" name="Google Shape;504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1120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05" name="Google Shape;505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3262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06" name="Google Shape;506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5404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07" name="Google Shape;507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7546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08" name="Google Shape;508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19688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09" name="Google Shape;509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1830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  <p:sp>
                                  <p:nvSpPr>
                                    <p:cNvPr id="510" name="Google Shape;510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397250" y="235642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FEFEF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  <p:grpSp>
                                <p:nvGrpSpPr>
                                  <p:cNvPr id="511" name="Google Shape;511;p22"/>
                                  <p:cNvGrpSpPr/>
                                  <p:nvPr/>
                                </p:nvGrpSpPr>
                                <p:grpSpPr>
                                  <a:xfrm>
                                    <a:off x="214863" y="529975"/>
                                    <a:ext cx="2784600" cy="2784600"/>
                                    <a:chOff x="214863" y="529975"/>
                                    <a:chExt cx="2784600" cy="2784600"/>
                                  </a:xfrm>
                                </p:grpSpPr>
                                <p:grpSp>
                                  <p:nvGrpSpPr>
                                    <p:cNvPr id="512" name="Google Shape;512;p2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529975"/>
                                      <a:ext cx="2356200" cy="2356200"/>
                                      <a:chOff x="745000" y="1234750"/>
                                      <a:chExt cx="2356200" cy="2356200"/>
                                    </a:xfrm>
                                  </p:grpSpPr>
                                  <p:grpSp>
                                    <p:nvGrpSpPr>
                                      <p:cNvPr id="513" name="Google Shape;513;p22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745000" y="1234750"/>
                                        <a:ext cx="2142000" cy="2142000"/>
                                        <a:chOff x="469450" y="428625"/>
                                        <a:chExt cx="2142000" cy="2142000"/>
                                      </a:xfrm>
                                    </p:grpSpPr>
                                    <p:sp>
                                      <p:nvSpPr>
                                        <p:cNvPr id="514" name="Google Shape;514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69450" y="8570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FEFE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grpSp>
                                      <p:nvGrpSpPr>
                                        <p:cNvPr id="515" name="Google Shape;515;p22"/>
                                        <p:cNvGrpSpPr/>
                                        <p:nvPr/>
                                      </p:nvGrpSpPr>
                                      <p:grpSpPr>
                                        <a:xfrm>
                                          <a:off x="469450" y="428625"/>
                                          <a:ext cx="2142000" cy="2142000"/>
                                          <a:chOff x="469450" y="428625"/>
                                          <a:chExt cx="2142000" cy="2142000"/>
                                        </a:xfrm>
                                      </p:grpSpPr>
                                      <p:sp>
                                        <p:nvSpPr>
                                          <p:cNvPr id="516" name="Google Shape;51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17" name="Google Shape;51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18" name="Google Shape;51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19" name="Google Shape;51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0" name="Google Shape;52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1" name="Google Shape;52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2" name="Google Shape;52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3" name="Google Shape;52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4" name="Google Shape;52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5" name="Google Shape;52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6" name="Google Shape;52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7" name="Google Shape;52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8" name="Google Shape;52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29" name="Google Shape;52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0" name="Google Shape;53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1" name="Google Shape;53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2" name="Google Shape;53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3" name="Google Shape;53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4" name="Google Shape;53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5" name="Google Shape;53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6" name="Google Shape;53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7" name="Google Shape;53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8" name="Google Shape;53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39" name="Google Shape;53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0" name="Google Shape;54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1" name="Google Shape;54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2" name="Google Shape;54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3" name="Google Shape;54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4" name="Google Shape;54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5" name="Google Shape;54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6" name="Google Shape;54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7" name="Google Shape;54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8" name="Google Shape;54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49" name="Google Shape;54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0" name="Google Shape;55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1" name="Google Shape;55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2" name="Google Shape;55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3" name="Google Shape;55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4" name="Google Shape;55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5" name="Google Shape;55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6" name="Google Shape;55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7" name="Google Shape;55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8" name="Google Shape;55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59" name="Google Shape;55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0" name="Google Shape;56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469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1" name="Google Shape;56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683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2" name="Google Shape;56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897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3" name="Google Shape;56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112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4" name="Google Shape;56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326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5" name="Google Shape;56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6" name="Google Shape;56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7" name="Google Shape;56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8" name="Google Shape;56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69" name="Google Shape;56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428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0" name="Google Shape;57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1" name="Google Shape;57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2" name="Google Shape;57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3" name="Google Shape;57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4" name="Google Shape;57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642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5" name="Google Shape;57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6" name="Google Shape;57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7" name="Google Shape;57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8" name="Google Shape;57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79" name="Google Shape;57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857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0" name="Google Shape;58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1" name="Google Shape;58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2" name="Google Shape;58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3" name="Google Shape;58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4" name="Google Shape;58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071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5" name="Google Shape;58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6" name="Google Shape;58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7" name="Google Shape;58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8" name="Google Shape;58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89" name="Google Shape;58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285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0" name="Google Shape;59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1" name="Google Shape;59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2" name="Google Shape;59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3" name="Google Shape;59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4" name="Google Shape;59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4996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5" name="Google Shape;59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6" name="Google Shape;59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7" name="Google Shape;59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8" name="Google Shape;59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599" name="Google Shape;59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7138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0" name="Google Shape;60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1" name="Google Shape;60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2" name="Google Shape;60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3" name="Google Shape;60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4" name="Google Shape;60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19280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5" name="Google Shape;605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6" name="Google Shape;606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7" name="Google Shape;607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8" name="Google Shape;608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09" name="Google Shape;609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21422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10" name="Google Shape;610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5404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7F7F7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11" name="Google Shape;611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7546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FEFEF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12" name="Google Shape;612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19688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13" name="Google Shape;613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1830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  <p:sp>
                                        <p:nvSpPr>
                                          <p:cNvPr id="614" name="Google Shape;614;p22"/>
                                          <p:cNvSpPr/>
                                          <p:nvPr/>
                                        </p:nvSpPr>
                                        <p:spPr>
                                          <a:xfrm>
                                            <a:off x="2397250" y="2356425"/>
                                            <a:ext cx="214200" cy="214200"/>
                                          </a:xfrm>
                                          <a:prstGeom prst="rect">
                                            <a:avLst/>
                                          </a:prstGeom>
                                          <a:solidFill>
                                            <a:srgbClr val="EEEEEE"/>
                                          </a:solidFill>
                                          <a:ln cap="flat" cmpd="sng" w="9525">
                                            <a:solidFill>
                                              <a:srgbClr val="000000"/>
                                            </a:solidFill>
                                            <a:prstDash val="solid"/>
                                            <a:round/>
                                            <a:headEnd len="sm" w="sm" type="none"/>
                                            <a:tailEnd len="sm" w="sm" type="none"/>
                                          </a:ln>
                                        </p:spPr>
                                        <p:txBody>
                                          <a:bodyPr anchorCtr="0" anchor="ctr" bIns="91425" lIns="91425" spcFirstLastPara="1" rIns="91425" wrap="square" tIns="91425">
                                            <a:noAutofit/>
                                          </a:bodyPr>
                                          <a:lstStyle/>
                                          <a:p>
                                            <a:pPr indent="0" lvl="0" marL="0" rtl="0" algn="l">
                                              <a:spcBef>
                                                <a:spcPts val="0"/>
                                              </a:spcBef>
                                              <a:spcAft>
                                                <a:spcPts val="0"/>
                                              </a:spcAft>
                                              <a:buNone/>
                                            </a:pPr>
                                            <a:r>
                                              <a:t/>
                                            </a:r>
                                            <a:endParaRPr/>
                                          </a:p>
                                        </p:txBody>
                                      </p:sp>
                                    </p:grpSp>
                                  </p:grpSp>
                                  <p:grpSp>
                                    <p:nvGrpSpPr>
                                      <p:cNvPr id="615" name="Google Shape;615;p22"/>
                                      <p:cNvGrpSpPr/>
                                      <p:nvPr/>
                                    </p:nvGrpSpPr>
                                    <p:grpSpPr>
                                      <a:xfrm>
                                        <a:off x="745000" y="3376750"/>
                                        <a:ext cx="2142000" cy="214200"/>
                                        <a:chOff x="469450" y="2356425"/>
                                        <a:chExt cx="2142000" cy="214200"/>
                                      </a:xfrm>
                                    </p:grpSpPr>
                                    <p:sp>
                                      <p:nvSpPr>
                                        <p:cNvPr id="616" name="Google Shape;616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69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FEFE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17" name="Google Shape;617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683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18" name="Google Shape;618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897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19" name="Google Shape;619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112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20" name="Google Shape;620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326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7F7F7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21" name="Google Shape;621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540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7F7F7F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22" name="Google Shape;622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754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23" name="Google Shape;623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968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24" name="Google Shape;624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183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25" name="Google Shape;625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397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</p:grpSp>
                                  <p:grpSp>
                                    <p:nvGrpSpPr>
                                      <p:cNvPr id="626" name="Google Shape;626;p22"/>
                                      <p:cNvGrpSpPr/>
                                      <p:nvPr/>
                                    </p:nvGrpSpPr>
                                    <p:grpSpPr>
                                      <a:xfrm rot="-5400000">
                                        <a:off x="1923100" y="2412850"/>
                                        <a:ext cx="2142000" cy="214200"/>
                                        <a:chOff x="469450" y="2356425"/>
                                        <a:chExt cx="2142000" cy="214200"/>
                                      </a:xfrm>
                                    </p:grpSpPr>
                                    <p:sp>
                                      <p:nvSpPr>
                                        <p:cNvPr id="627" name="Google Shape;627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469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28" name="Google Shape;628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683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29" name="Google Shape;629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897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30" name="Google Shape;630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112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31" name="Google Shape;631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326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32" name="Google Shape;632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5404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33" name="Google Shape;633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7546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34" name="Google Shape;634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19688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35" name="Google Shape;635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1830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  <p:sp>
                                      <p:nvSpPr>
                                        <p:cNvPr id="636" name="Google Shape;636;p22"/>
                                        <p:cNvSpPr/>
                                        <p:nvPr/>
                                      </p:nvSpPr>
                                      <p:spPr>
                                        <a:xfrm>
                                          <a:off x="2397250" y="2356425"/>
                                          <a:ext cx="214200" cy="214200"/>
                                        </a:xfrm>
                                        <a:prstGeom prst="rect">
                                          <a:avLst/>
                                        </a:prstGeom>
                                        <a:solidFill>
                                          <a:srgbClr val="EEEEEE"/>
                                        </a:solidFill>
                                        <a:ln cap="flat" cmpd="sng" w="9525">
                                          <a:solidFill>
                                            <a:srgbClr val="000000"/>
                                          </a:solidFill>
                                          <a:prstDash val="solid"/>
                                          <a:round/>
                                          <a:headEnd len="sm" w="sm" type="none"/>
                                          <a:tailEnd len="sm" w="sm" type="none"/>
                                        </a:ln>
                                      </p:spPr>
                                      <p:txBody>
                                        <a:bodyPr anchorCtr="0" anchor="ctr" bIns="91425" lIns="91425" spcFirstLastPara="1" rIns="91425" wrap="square" tIns="91425">
                                          <a:noAutofit/>
                                        </a:bodyPr>
                                        <a:lstStyle/>
                                        <a:p>
                                          <a:pPr indent="0" lvl="0" marL="0" rtl="0" algn="l">
                                            <a:spcBef>
                                              <a:spcPts val="0"/>
                                            </a:spcBef>
                                            <a:spcAft>
                                              <a:spcPts val="0"/>
                                            </a:spcAft>
                                            <a:buNone/>
                                          </a:pPr>
                                          <a:r>
                                            <a:t/>
                                          </a:r>
                                          <a:endParaRPr/>
                                        </a:p>
                                      </p:txBody>
                                    </p:sp>
                                  </p:grpSp>
                                  <p:sp>
                                    <p:nvSpPr>
                                      <p:cNvPr id="637" name="Google Shape;637;p22"/>
                                      <p:cNvSpPr/>
                                      <p:nvPr/>
                                    </p:nvSpPr>
                                    <p:spPr>
                                      <a:xfrm rot="-5400000">
                                        <a:off x="2887000" y="1234750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FEFE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</p:grpSp>
                                <p:grpSp>
                                  <p:nvGrpSpPr>
                                    <p:cNvPr id="638" name="Google Shape;638;p2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2886175"/>
                                      <a:ext cx="2142000" cy="214200"/>
                                      <a:chOff x="469450" y="2356425"/>
                                      <a:chExt cx="2142000" cy="214200"/>
                                    </a:xfrm>
                                  </p:grpSpPr>
                                  <p:sp>
                                    <p:nvSpPr>
                                      <p:cNvPr id="639" name="Google Shape;639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694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FEFE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40" name="Google Shape;640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6836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41" name="Google Shape;641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8978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42" name="Google Shape;642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1120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7F7F7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43" name="Google Shape;643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3262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7F7F7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44" name="Google Shape;644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5404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45" name="Google Shape;645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7546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46" name="Google Shape;646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9688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47" name="Google Shape;647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1830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48" name="Google Shape;648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3972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</p:grpSp>
                                <p:grpSp>
                                  <p:nvGrpSpPr>
                                    <p:cNvPr id="649" name="Google Shape;649;p22"/>
                                    <p:cNvGrpSpPr/>
                                    <p:nvPr/>
                                  </p:nvGrpSpPr>
                                  <p:grpSpPr>
                                    <a:xfrm>
                                      <a:off x="214863" y="3100375"/>
                                      <a:ext cx="2142000" cy="214200"/>
                                      <a:chOff x="469450" y="2356425"/>
                                      <a:chExt cx="2142000" cy="214200"/>
                                    </a:xfrm>
                                  </p:grpSpPr>
                                  <p:sp>
                                    <p:nvSpPr>
                                      <p:cNvPr id="650" name="Google Shape;650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4694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FEFE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51" name="Google Shape;651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6836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52" name="Google Shape;652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8978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7F7F7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53" name="Google Shape;653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1120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7F7F7F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54" name="Google Shape;654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3262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55" name="Google Shape;655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5404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56" name="Google Shape;656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7546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57" name="Google Shape;657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19688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58" name="Google Shape;658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1830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  <p:sp>
                                    <p:nvSpPr>
                                      <p:cNvPr id="659" name="Google Shape;659;p22"/>
                                      <p:cNvSpPr/>
                                      <p:nvPr/>
                                    </p:nvSpPr>
                                    <p:spPr>
                                      <a:xfrm>
                                        <a:off x="2397250" y="2356425"/>
                                        <a:ext cx="214200" cy="214200"/>
                                      </a:xfrm>
                                      <a:prstGeom prst="rect">
                                        <a:avLst/>
                                      </a:prstGeom>
                                      <a:solidFill>
                                        <a:srgbClr val="EEEEEE"/>
                                      </a:solidFill>
                                      <a:ln cap="flat" cmpd="sng" w="9525">
                                        <a:solidFill>
                                          <a:srgbClr val="000000"/>
                                        </a:solidFill>
                                        <a:prstDash val="solid"/>
                                        <a:round/>
                                        <a:headEnd len="sm" w="sm" type="none"/>
                                        <a:tailEnd len="sm" w="sm" type="none"/>
                                      </a:ln>
                                    </p:spPr>
                                    <p:txBody>
                                      <a:bodyPr anchorCtr="0" anchor="ctr" bIns="91425" lIns="91425" spcFirstLastPara="1" rIns="91425" wrap="square" tIns="91425">
                                        <a:noAutofit/>
                                      </a:bodyPr>
                                      <a:lstStyle/>
                                      <a:p>
                                        <a:pPr indent="0" lvl="0" marL="0" rtl="0" algn="l">
                                          <a:spcBef>
                                            <a:spcPts val="0"/>
                                          </a:spcBef>
                                          <a:spcAft>
                                            <a:spcPts val="0"/>
                                          </a:spcAft>
                                          <a:buNone/>
                                        </a:pPr>
                                        <a:r>
                                          <a:t/>
                                        </a:r>
                                        <a:endParaRPr/>
                                      </a:p>
                                    </p:txBody>
                                  </p:sp>
                                </p:grpSp>
                                <p:sp>
                                  <p:nvSpPr>
                                    <p:cNvPr id="660" name="Google Shape;660;p22"/>
                                    <p:cNvSpPr/>
                                    <p:nvPr/>
                                  </p:nvSpPr>
                                  <p:spPr>
                                    <a:xfrm>
                                      <a:off x="2785263" y="2886175"/>
                                      <a:ext cx="214200" cy="214200"/>
                                    </a:xfrm>
                                    <a:prstGeom prst="rect">
                                      <a:avLst/>
                                    </a:prstGeom>
                                    <a:solidFill>
                                      <a:srgbClr val="EEEEEE"/>
                                    </a:solidFill>
                                    <a:ln cap="flat" cmpd="sng" w="9525">
                                      <a:solidFill>
                                        <a:srgbClr val="000000"/>
                                      </a:solidFill>
                                      <a:prstDash val="solid"/>
                                      <a:round/>
                                      <a:headEnd len="sm" w="sm" type="none"/>
                                      <a:tailEnd len="sm" w="sm" type="none"/>
                                    </a:ln>
                                  </p:spPr>
                                  <p:txBody>
                                    <a:bodyPr anchorCtr="0" anchor="ctr" bIns="91425" lIns="91425" spcFirstLastPara="1" rIns="91425" wrap="square" tIns="91425">
                                      <a:noAutofit/>
                                    </a:bodyPr>
                                    <a:lstStyle/>
                                    <a:p>
                                      <a:pPr indent="0" lvl="0" marL="0" rtl="0" algn="l">
                                        <a:spcBef>
                                          <a:spcPts val="0"/>
                                        </a:spcBef>
                                        <a:spcAft>
                                          <a:spcPts val="0"/>
                                        </a:spcAft>
                                        <a:buNone/>
                                      </a:pPr>
                                      <a:r>
                                        <a:t/>
                                      </a:r>
                                      <a:endParaRPr/>
                                    </a:p>
                                  </p:txBody>
                                </p:sp>
                              </p:grpSp>
                            </p:grpSp>
                          </p:grpSp>
                        </p:grpSp>
                      </p:grpSp>
                      <p:sp>
                        <p:nvSpPr>
                          <p:cNvPr id="661" name="Google Shape;661;p22"/>
                          <p:cNvSpPr/>
                          <p:nvPr/>
                        </p:nvSpPr>
                        <p:spPr>
                          <a:xfrm>
                            <a:off x="2785263" y="2774475"/>
                            <a:ext cx="214200" cy="214200"/>
                          </a:xfrm>
                          <a:prstGeom prst="rect">
                            <a:avLst/>
                          </a:prstGeom>
                          <a:solidFill>
                            <a:srgbClr val="EEEEEE"/>
                          </a:solidFill>
                          <a:ln cap="flat" cmpd="sng" w="9525">
                            <a:solidFill>
                              <a:srgbClr val="000000"/>
                            </a:solidFill>
                            <a:prstDash val="solid"/>
                            <a:round/>
                            <a:headEnd len="sm" w="sm" type="none"/>
                            <a:tailEnd len="sm" w="sm" type="none"/>
                          </a:ln>
                        </p:spPr>
                        <p:txBody>
                          <a:bodyPr anchorCtr="0" anchor="ctr" bIns="91425" lIns="91425" spcFirstLastPara="1" rIns="91425" wrap="square" tIns="91425">
                            <a:noAutofit/>
                          </a:bodyPr>
                          <a:lstStyle/>
                          <a:p>
                            <a:pPr indent="0" lvl="0" marL="0" rtl="0" algn="l">
                              <a:spcBef>
                                <a:spcPts val="0"/>
                              </a:spcBef>
                              <a:spcAft>
                                <a:spcPts val="0"/>
                              </a:spcAft>
                              <a:buNone/>
                            </a:pPr>
                            <a:r>
                              <a:t/>
                            </a:r>
                            <a:endParaRPr/>
                          </a:p>
                        </p:txBody>
                      </p:sp>
                    </p:grpSp>
                    <p:sp>
                      <p:nvSpPr>
                        <p:cNvPr id="662" name="Google Shape;662;p22"/>
                        <p:cNvSpPr/>
                        <p:nvPr/>
                      </p:nvSpPr>
                      <p:spPr>
                        <a:xfrm>
                          <a:off x="2989263" y="2988675"/>
                          <a:ext cx="214200" cy="214200"/>
                        </a:xfrm>
                        <a:prstGeom prst="rect">
                          <a:avLst/>
                        </a:prstGeom>
                        <a:solidFill>
                          <a:srgbClr val="EEEEEE"/>
                        </a:solidFill>
                        <a:ln cap="flat" cmpd="sng" w="9525">
                          <a:solidFill>
                            <a:srgbClr val="000000"/>
                          </a:solidFill>
                          <a:prstDash val="solid"/>
                          <a:round/>
                          <a:headEnd len="sm" w="sm" type="none"/>
                          <a:tailEnd len="sm" w="sm" type="none"/>
                        </a:ln>
                      </p:spPr>
                      <p:txBody>
                        <a:bodyPr anchorCtr="0" anchor="ctr" bIns="91425" lIns="91425" spcFirstLastPara="1" rIns="91425" wrap="square" tIns="91425">
                          <a:noAutofit/>
                        </a:bodyPr>
                        <a:lstStyle/>
                        <a:p>
                          <a:pPr indent="0" lvl="0" marL="0" rtl="0" algn="l">
                            <a:spcBef>
                              <a:spcPts val="0"/>
                            </a:spcBef>
                            <a:spcAft>
                              <a:spcPts val="0"/>
                            </a:spcAft>
                            <a:buNone/>
                          </a:pPr>
                          <a:r>
                            <a:t/>
                          </a:r>
                          <a:endParaRPr/>
                        </a:p>
                      </p:txBody>
                    </p:sp>
                  </p:grpSp>
                </p:grpSp>
              </p:grpSp>
            </p:grpSp>
            <p:sp>
              <p:nvSpPr>
                <p:cNvPr id="663" name="Google Shape;663;p22"/>
                <p:cNvSpPr/>
                <p:nvPr/>
              </p:nvSpPr>
              <p:spPr>
                <a:xfrm>
                  <a:off x="2989263" y="3202875"/>
                  <a:ext cx="214200" cy="214200"/>
                </a:xfrm>
                <a:prstGeom prst="rect">
                  <a:avLst/>
                </a:prstGeom>
                <a:solidFill>
                  <a:srgbClr val="EFEFEF"/>
                </a:solidFill>
                <a:ln cap="flat" cmpd="sng" w="9525">
                  <a:solidFill>
                    <a:srgbClr val="000000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91425" lIns="91425" spcFirstLastPara="1" rIns="91425" wrap="square" tIns="91425">
                  <a:noAutofit/>
                </a:bodyPr>
                <a:lstStyle/>
                <a:p>
                  <a:pPr indent="0" lvl="0" marL="0" rtl="0" algn="l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r>
                    <a:t/>
                  </a:r>
                  <a:endParaRPr/>
                </a:p>
              </p:txBody>
            </p:sp>
          </p:grpSp>
        </p:grp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23"/>
          <p:cNvSpPr txBox="1"/>
          <p:nvPr>
            <p:ph type="title"/>
          </p:nvPr>
        </p:nvSpPr>
        <p:spPr>
          <a:xfrm>
            <a:off x="533919" y="107119"/>
            <a:ext cx="8085300" cy="8574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How do we create the seam in practice?</a:t>
            </a:r>
            <a:endParaRPr/>
          </a:p>
        </p:txBody>
      </p:sp>
      <p:sp>
        <p:nvSpPr>
          <p:cNvPr id="670" name="Google Shape;670;p23"/>
          <p:cNvSpPr/>
          <p:nvPr/>
        </p:nvSpPr>
        <p:spPr>
          <a:xfrm>
            <a:off x="2222277" y="2842197"/>
            <a:ext cx="1055100" cy="968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123+27=</a:t>
            </a:r>
            <a:r>
              <a:rPr b="1" lang="en-US" sz="1800">
                <a:solidFill>
                  <a:schemeClr val="lt1"/>
                </a:solidFill>
              </a:rPr>
              <a:t>150</a:t>
            </a:r>
            <a:endParaRPr/>
          </a:p>
        </p:txBody>
      </p:sp>
      <p:sp>
        <p:nvSpPr>
          <p:cNvPr id="671" name="Google Shape;671;p23"/>
          <p:cNvSpPr/>
          <p:nvPr/>
        </p:nvSpPr>
        <p:spPr>
          <a:xfrm>
            <a:off x="3993425" y="1512900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128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72" name="Google Shape;672;p23"/>
          <p:cNvSpPr/>
          <p:nvPr/>
        </p:nvSpPr>
        <p:spPr>
          <a:xfrm>
            <a:off x="2222277" y="1485897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130</a:t>
            </a:r>
            <a:endParaRPr b="1" sz="1800">
              <a:solidFill>
                <a:schemeClr val="lt1"/>
              </a:solidFill>
            </a:endParaRPr>
          </a:p>
        </p:txBody>
      </p:sp>
      <p:sp>
        <p:nvSpPr>
          <p:cNvPr id="673" name="Google Shape;673;p23"/>
          <p:cNvSpPr/>
          <p:nvPr/>
        </p:nvSpPr>
        <p:spPr>
          <a:xfrm>
            <a:off x="5764567" y="1549584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141</a:t>
            </a:r>
            <a:endParaRPr/>
          </a:p>
        </p:txBody>
      </p:sp>
      <p:sp>
        <p:nvSpPr>
          <p:cNvPr id="674" name="Google Shape;674;p23"/>
          <p:cNvSpPr/>
          <p:nvPr/>
        </p:nvSpPr>
        <p:spPr>
          <a:xfrm>
            <a:off x="451127" y="1485897"/>
            <a:ext cx="1055100" cy="968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123</a:t>
            </a:r>
            <a:endParaRPr/>
          </a:p>
        </p:txBody>
      </p:sp>
      <p:sp>
        <p:nvSpPr>
          <p:cNvPr id="675" name="Google Shape;675;p23"/>
          <p:cNvSpPr/>
          <p:nvPr/>
        </p:nvSpPr>
        <p:spPr>
          <a:xfrm>
            <a:off x="7535727" y="1549572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139</a:t>
            </a:r>
            <a:endParaRPr/>
          </a:p>
        </p:txBody>
      </p:sp>
      <p:sp>
        <p:nvSpPr>
          <p:cNvPr id="676" name="Google Shape;676;p23"/>
          <p:cNvSpPr/>
          <p:nvPr/>
        </p:nvSpPr>
        <p:spPr>
          <a:xfrm>
            <a:off x="3993427" y="2799397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128+25=</a:t>
            </a:r>
            <a:r>
              <a:rPr b="1" lang="en-US" sz="1800">
                <a:solidFill>
                  <a:schemeClr val="lt1"/>
                </a:solidFill>
              </a:rPr>
              <a:t>153</a:t>
            </a:r>
            <a:endParaRPr/>
          </a:p>
        </p:txBody>
      </p:sp>
      <p:sp>
        <p:nvSpPr>
          <p:cNvPr id="677" name="Google Shape;677;p23"/>
          <p:cNvSpPr/>
          <p:nvPr/>
        </p:nvSpPr>
        <p:spPr>
          <a:xfrm>
            <a:off x="451127" y="2842197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123+90=213</a:t>
            </a:r>
            <a:endParaRPr/>
          </a:p>
        </p:txBody>
      </p:sp>
      <p:sp>
        <p:nvSpPr>
          <p:cNvPr id="678" name="Google Shape;678;p23"/>
          <p:cNvSpPr/>
          <p:nvPr/>
        </p:nvSpPr>
        <p:spPr>
          <a:xfrm>
            <a:off x="3993427" y="4085897"/>
            <a:ext cx="1055100" cy="9684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150+9 =159</a:t>
            </a:r>
            <a:endParaRPr/>
          </a:p>
        </p:txBody>
      </p:sp>
      <p:sp>
        <p:nvSpPr>
          <p:cNvPr id="679" name="Google Shape;679;p23"/>
          <p:cNvSpPr/>
          <p:nvPr/>
        </p:nvSpPr>
        <p:spPr>
          <a:xfrm>
            <a:off x="5764577" y="2842197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-US" sz="1800">
                <a:solidFill>
                  <a:schemeClr val="lt1"/>
                </a:solidFill>
              </a:rPr>
              <a:t>128+23=</a:t>
            </a:r>
            <a:r>
              <a:rPr b="1" lang="en-US" sz="1800">
                <a:solidFill>
                  <a:schemeClr val="lt1"/>
                </a:solidFill>
              </a:rPr>
              <a:t>151</a:t>
            </a:r>
            <a:endParaRPr/>
          </a:p>
        </p:txBody>
      </p:sp>
      <p:sp>
        <p:nvSpPr>
          <p:cNvPr id="680" name="Google Shape;680;p23"/>
          <p:cNvSpPr/>
          <p:nvPr/>
        </p:nvSpPr>
        <p:spPr>
          <a:xfrm>
            <a:off x="7535727" y="2842197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139+51=190</a:t>
            </a:r>
            <a:endParaRPr/>
          </a:p>
        </p:txBody>
      </p:sp>
      <p:cxnSp>
        <p:nvCxnSpPr>
          <p:cNvPr id="681" name="Google Shape;681;p23"/>
          <p:cNvCxnSpPr>
            <a:stCxn id="674" idx="2"/>
            <a:endCxn id="670" idx="0"/>
          </p:cNvCxnSpPr>
          <p:nvPr/>
        </p:nvCxnSpPr>
        <p:spPr>
          <a:xfrm>
            <a:off x="978677" y="2454297"/>
            <a:ext cx="1771200" cy="38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2" name="Google Shape;682;p23"/>
          <p:cNvCxnSpPr>
            <a:stCxn id="672" idx="2"/>
            <a:endCxn id="670" idx="0"/>
          </p:cNvCxnSpPr>
          <p:nvPr/>
        </p:nvCxnSpPr>
        <p:spPr>
          <a:xfrm>
            <a:off x="2749827" y="2454297"/>
            <a:ext cx="0" cy="38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83" name="Google Shape;683;p23"/>
          <p:cNvCxnSpPr>
            <a:stCxn id="671" idx="2"/>
            <a:endCxn id="670" idx="0"/>
          </p:cNvCxnSpPr>
          <p:nvPr/>
        </p:nvCxnSpPr>
        <p:spPr>
          <a:xfrm flipH="1">
            <a:off x="2749775" y="2481300"/>
            <a:ext cx="1771200" cy="360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84" name="Google Shape;684;p23"/>
          <p:cNvCxnSpPr>
            <a:stCxn id="672" idx="2"/>
            <a:endCxn id="676" idx="0"/>
          </p:cNvCxnSpPr>
          <p:nvPr/>
        </p:nvCxnSpPr>
        <p:spPr>
          <a:xfrm>
            <a:off x="2749827" y="2454297"/>
            <a:ext cx="1771200" cy="345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85" name="Google Shape;685;p23"/>
          <p:cNvCxnSpPr>
            <a:stCxn id="671" idx="2"/>
            <a:endCxn id="676" idx="0"/>
          </p:cNvCxnSpPr>
          <p:nvPr/>
        </p:nvCxnSpPr>
        <p:spPr>
          <a:xfrm>
            <a:off x="4520975" y="2481300"/>
            <a:ext cx="0" cy="3180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6" name="Google Shape;686;p23"/>
          <p:cNvCxnSpPr>
            <a:stCxn id="671" idx="2"/>
            <a:endCxn id="679" idx="0"/>
          </p:cNvCxnSpPr>
          <p:nvPr/>
        </p:nvCxnSpPr>
        <p:spPr>
          <a:xfrm>
            <a:off x="4520975" y="2481300"/>
            <a:ext cx="1771200" cy="360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87" name="Google Shape;687;p23"/>
          <p:cNvCxnSpPr>
            <a:stCxn id="673" idx="2"/>
            <a:endCxn id="679" idx="0"/>
          </p:cNvCxnSpPr>
          <p:nvPr/>
        </p:nvCxnSpPr>
        <p:spPr>
          <a:xfrm>
            <a:off x="6292117" y="2517984"/>
            <a:ext cx="0" cy="32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88" name="Google Shape;688;p23"/>
          <p:cNvCxnSpPr>
            <a:stCxn id="675" idx="2"/>
            <a:endCxn id="679" idx="0"/>
          </p:cNvCxnSpPr>
          <p:nvPr/>
        </p:nvCxnSpPr>
        <p:spPr>
          <a:xfrm flipH="1">
            <a:off x="6292077" y="2517972"/>
            <a:ext cx="1771200" cy="32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89" name="Google Shape;689;p23"/>
          <p:cNvCxnSpPr>
            <a:stCxn id="673" idx="2"/>
            <a:endCxn id="680" idx="0"/>
          </p:cNvCxnSpPr>
          <p:nvPr/>
        </p:nvCxnSpPr>
        <p:spPr>
          <a:xfrm>
            <a:off x="6292117" y="2517984"/>
            <a:ext cx="1771200" cy="32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0" name="Google Shape;690;p23"/>
          <p:cNvCxnSpPr>
            <a:stCxn id="675" idx="2"/>
            <a:endCxn id="680" idx="0"/>
          </p:cNvCxnSpPr>
          <p:nvPr/>
        </p:nvCxnSpPr>
        <p:spPr>
          <a:xfrm>
            <a:off x="8063277" y="2517972"/>
            <a:ext cx="0" cy="3243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1" name="Google Shape;691;p23"/>
          <p:cNvCxnSpPr>
            <a:stCxn id="672" idx="2"/>
            <a:endCxn id="677" idx="0"/>
          </p:cNvCxnSpPr>
          <p:nvPr/>
        </p:nvCxnSpPr>
        <p:spPr>
          <a:xfrm flipH="1">
            <a:off x="978627" y="2454297"/>
            <a:ext cx="1771200" cy="3879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2" name="Google Shape;692;p23"/>
          <p:cNvCxnSpPr>
            <a:stCxn id="674" idx="2"/>
            <a:endCxn id="677" idx="0"/>
          </p:cNvCxnSpPr>
          <p:nvPr/>
        </p:nvCxnSpPr>
        <p:spPr>
          <a:xfrm>
            <a:off x="978677" y="2454297"/>
            <a:ext cx="0" cy="3879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3" name="Google Shape;693;p23"/>
          <p:cNvCxnSpPr>
            <a:stCxn id="673" idx="2"/>
            <a:endCxn id="676" idx="0"/>
          </p:cNvCxnSpPr>
          <p:nvPr/>
        </p:nvCxnSpPr>
        <p:spPr>
          <a:xfrm flipH="1">
            <a:off x="4520917" y="2517984"/>
            <a:ext cx="1771200" cy="281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4" name="Google Shape;694;p23"/>
          <p:cNvCxnSpPr>
            <a:stCxn id="670" idx="2"/>
            <a:endCxn id="678" idx="0"/>
          </p:cNvCxnSpPr>
          <p:nvPr/>
        </p:nvCxnSpPr>
        <p:spPr>
          <a:xfrm>
            <a:off x="2749827" y="3810597"/>
            <a:ext cx="1771200" cy="27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95" name="Google Shape;695;p23"/>
          <p:cNvCxnSpPr>
            <a:stCxn id="676" idx="2"/>
            <a:endCxn id="678" idx="0"/>
          </p:cNvCxnSpPr>
          <p:nvPr/>
        </p:nvCxnSpPr>
        <p:spPr>
          <a:xfrm>
            <a:off x="4520977" y="3767797"/>
            <a:ext cx="0" cy="3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696" name="Google Shape;696;p23"/>
          <p:cNvCxnSpPr>
            <a:stCxn id="679" idx="2"/>
            <a:endCxn id="678" idx="0"/>
          </p:cNvCxnSpPr>
          <p:nvPr/>
        </p:nvCxnSpPr>
        <p:spPr>
          <a:xfrm flipH="1">
            <a:off x="4520927" y="3810597"/>
            <a:ext cx="1771200" cy="2754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697" name="Google Shape;697;p23"/>
          <p:cNvSpPr/>
          <p:nvPr/>
        </p:nvSpPr>
        <p:spPr>
          <a:xfrm>
            <a:off x="5764577" y="4085897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151+10=161</a:t>
            </a:r>
            <a:endParaRPr/>
          </a:p>
        </p:txBody>
      </p:sp>
      <p:sp>
        <p:nvSpPr>
          <p:cNvPr id="698" name="Google Shape;698;p23"/>
          <p:cNvSpPr/>
          <p:nvPr/>
        </p:nvSpPr>
        <p:spPr>
          <a:xfrm>
            <a:off x="7535727" y="4085897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151+56=207</a:t>
            </a:r>
            <a:endParaRPr/>
          </a:p>
        </p:txBody>
      </p:sp>
      <p:sp>
        <p:nvSpPr>
          <p:cNvPr id="699" name="Google Shape;699;p23"/>
          <p:cNvSpPr/>
          <p:nvPr/>
        </p:nvSpPr>
        <p:spPr>
          <a:xfrm>
            <a:off x="2222277" y="4085897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150+26=176</a:t>
            </a:r>
            <a:endParaRPr/>
          </a:p>
        </p:txBody>
      </p:sp>
      <p:sp>
        <p:nvSpPr>
          <p:cNvPr id="700" name="Google Shape;700;p23"/>
          <p:cNvSpPr/>
          <p:nvPr/>
        </p:nvSpPr>
        <p:spPr>
          <a:xfrm>
            <a:off x="451127" y="4085897"/>
            <a:ext cx="1055100" cy="968400"/>
          </a:xfrm>
          <a:prstGeom prst="rect">
            <a:avLst/>
          </a:prstGeom>
          <a:solidFill>
            <a:srgbClr val="7F7F7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-US" sz="1800">
                <a:solidFill>
                  <a:schemeClr val="lt1"/>
                </a:solidFill>
              </a:rPr>
              <a:t>150+31=181</a:t>
            </a:r>
            <a:endParaRPr/>
          </a:p>
        </p:txBody>
      </p:sp>
      <p:cxnSp>
        <p:nvCxnSpPr>
          <p:cNvPr id="701" name="Google Shape;701;p23"/>
          <p:cNvCxnSpPr>
            <a:stCxn id="677" idx="2"/>
            <a:endCxn id="700" idx="0"/>
          </p:cNvCxnSpPr>
          <p:nvPr/>
        </p:nvCxnSpPr>
        <p:spPr>
          <a:xfrm>
            <a:off x="978677" y="3810597"/>
            <a:ext cx="0" cy="2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2" name="Google Shape;702;p23"/>
          <p:cNvCxnSpPr>
            <a:stCxn id="677" idx="2"/>
            <a:endCxn id="699" idx="0"/>
          </p:cNvCxnSpPr>
          <p:nvPr/>
        </p:nvCxnSpPr>
        <p:spPr>
          <a:xfrm>
            <a:off x="978677" y="3810597"/>
            <a:ext cx="1771200" cy="2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3" name="Google Shape;703;p23"/>
          <p:cNvCxnSpPr>
            <a:stCxn id="670" idx="2"/>
            <a:endCxn id="700" idx="0"/>
          </p:cNvCxnSpPr>
          <p:nvPr/>
        </p:nvCxnSpPr>
        <p:spPr>
          <a:xfrm flipH="1">
            <a:off x="978627" y="3810597"/>
            <a:ext cx="1771200" cy="27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4" name="Google Shape;704;p23"/>
          <p:cNvCxnSpPr>
            <a:stCxn id="670" idx="2"/>
            <a:endCxn id="699" idx="0"/>
          </p:cNvCxnSpPr>
          <p:nvPr/>
        </p:nvCxnSpPr>
        <p:spPr>
          <a:xfrm>
            <a:off x="2749827" y="3810597"/>
            <a:ext cx="0" cy="27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5" name="Google Shape;705;p23"/>
          <p:cNvCxnSpPr>
            <a:stCxn id="679" idx="2"/>
            <a:endCxn id="697" idx="0"/>
          </p:cNvCxnSpPr>
          <p:nvPr/>
        </p:nvCxnSpPr>
        <p:spPr>
          <a:xfrm>
            <a:off x="6292127" y="3810597"/>
            <a:ext cx="0" cy="27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6" name="Google Shape;706;p23"/>
          <p:cNvCxnSpPr>
            <a:stCxn id="679" idx="2"/>
            <a:endCxn id="698" idx="0"/>
          </p:cNvCxnSpPr>
          <p:nvPr/>
        </p:nvCxnSpPr>
        <p:spPr>
          <a:xfrm>
            <a:off x="6292127" y="3810597"/>
            <a:ext cx="1771200" cy="2754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707" name="Google Shape;707;p23"/>
          <p:cNvCxnSpPr>
            <a:stCxn id="680" idx="2"/>
            <a:endCxn id="698" idx="0"/>
          </p:cNvCxnSpPr>
          <p:nvPr/>
        </p:nvCxnSpPr>
        <p:spPr>
          <a:xfrm>
            <a:off x="8063277" y="3810597"/>
            <a:ext cx="0" cy="2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8" name="Google Shape;708;p23"/>
          <p:cNvCxnSpPr>
            <a:stCxn id="680" idx="2"/>
            <a:endCxn id="697" idx="0"/>
          </p:cNvCxnSpPr>
          <p:nvPr/>
        </p:nvCxnSpPr>
        <p:spPr>
          <a:xfrm flipH="1">
            <a:off x="6292077" y="3810597"/>
            <a:ext cx="1771200" cy="275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09" name="Google Shape;709;p23"/>
          <p:cNvCxnSpPr>
            <a:stCxn id="676" idx="2"/>
            <a:endCxn id="697" idx="0"/>
          </p:cNvCxnSpPr>
          <p:nvPr/>
        </p:nvCxnSpPr>
        <p:spPr>
          <a:xfrm>
            <a:off x="4520977" y="3767797"/>
            <a:ext cx="1771200" cy="3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710" name="Google Shape;710;p23"/>
          <p:cNvCxnSpPr>
            <a:stCxn id="676" idx="2"/>
            <a:endCxn id="699" idx="0"/>
          </p:cNvCxnSpPr>
          <p:nvPr/>
        </p:nvCxnSpPr>
        <p:spPr>
          <a:xfrm flipH="1">
            <a:off x="2749777" y="3767797"/>
            <a:ext cx="1771200" cy="3180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p24"/>
          <p:cNvSpPr txBox="1"/>
          <p:nvPr>
            <p:ph type="title"/>
          </p:nvPr>
        </p:nvSpPr>
        <p:spPr>
          <a:xfrm>
            <a:off x="530351" y="107119"/>
            <a:ext cx="80889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Tahoma"/>
              <a:buNone/>
            </a:pPr>
            <a:r>
              <a:rPr lang="en-US"/>
              <a:t>Examples of Seams</a:t>
            </a:r>
            <a:endParaRPr/>
          </a:p>
        </p:txBody>
      </p:sp>
      <p:pic>
        <p:nvPicPr>
          <p:cNvPr id="716" name="Google Shape;716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444000" y="1085619"/>
            <a:ext cx="4261599" cy="387418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EP Presentation Theme - Simple">
  <a:themeElements>
    <a:clrScheme name="EP Colors">
      <a:dk1>
        <a:srgbClr val="000000"/>
      </a:dk1>
      <a:lt1>
        <a:srgbClr val="FFFFFF"/>
      </a:lt1>
      <a:dk2>
        <a:srgbClr val="002D72"/>
      </a:dk2>
      <a:lt2>
        <a:srgbClr val="68ACE5"/>
      </a:lt2>
      <a:accent1>
        <a:srgbClr val="0072CE"/>
      </a:accent1>
      <a:accent2>
        <a:srgbClr val="009B77"/>
      </a:accent2>
      <a:accent3>
        <a:srgbClr val="418FDE"/>
      </a:accent3>
      <a:accent4>
        <a:srgbClr val="CF4520"/>
      </a:accent4>
      <a:accent5>
        <a:srgbClr val="A15A95"/>
      </a:accent5>
      <a:accent6>
        <a:srgbClr val="F1C400"/>
      </a:accent6>
      <a:hlink>
        <a:srgbClr val="0072CE"/>
      </a:hlink>
      <a:folHlink>
        <a:srgbClr val="7272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